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62" r:id="rId1"/>
    <p:sldMasterId id="2147483777" r:id="rId2"/>
  </p:sldMasterIdLst>
  <p:notesMasterIdLst>
    <p:notesMasterId r:id="rId28"/>
  </p:notesMasterIdLst>
  <p:sldIdLst>
    <p:sldId id="256" r:id="rId3"/>
    <p:sldId id="390" r:id="rId4"/>
    <p:sldId id="391" r:id="rId5"/>
    <p:sldId id="434" r:id="rId6"/>
    <p:sldId id="402" r:id="rId7"/>
    <p:sldId id="291" r:id="rId8"/>
    <p:sldId id="292" r:id="rId9"/>
    <p:sldId id="341" r:id="rId10"/>
    <p:sldId id="342" r:id="rId11"/>
    <p:sldId id="343" r:id="rId12"/>
    <p:sldId id="344" r:id="rId13"/>
    <p:sldId id="438" r:id="rId14"/>
    <p:sldId id="418" r:id="rId15"/>
    <p:sldId id="433" r:id="rId16"/>
    <p:sldId id="403" r:id="rId17"/>
    <p:sldId id="404" r:id="rId18"/>
    <p:sldId id="406" r:id="rId19"/>
    <p:sldId id="415" r:id="rId20"/>
    <p:sldId id="416" r:id="rId21"/>
    <p:sldId id="417" r:id="rId22"/>
    <p:sldId id="439" r:id="rId23"/>
    <p:sldId id="440" r:id="rId24"/>
    <p:sldId id="441" r:id="rId25"/>
    <p:sldId id="442" r:id="rId26"/>
    <p:sldId id="290" r:id="rId27"/>
  </p:sldIdLst>
  <p:sldSz cx="12436475" cy="7407275"/>
  <p:notesSz cx="6858000" cy="9144000"/>
  <p:defaultTextStyle>
    <a:defPPr>
      <a:defRPr lang="en-US"/>
    </a:defPPr>
    <a:lvl1pPr marL="0" algn="l" defTabSz="1133856" rtl="0" eaLnBrk="1" latinLnBrk="0" hangingPunct="1">
      <a:defRPr sz="2200" kern="1200">
        <a:solidFill>
          <a:schemeClr val="tx1"/>
        </a:solidFill>
        <a:latin typeface="+mn-lt"/>
        <a:ea typeface="+mn-ea"/>
        <a:cs typeface="+mn-cs"/>
      </a:defRPr>
    </a:lvl1pPr>
    <a:lvl2pPr marL="566928" algn="l" defTabSz="1133856" rtl="0" eaLnBrk="1" latinLnBrk="0" hangingPunct="1">
      <a:defRPr sz="2200" kern="1200">
        <a:solidFill>
          <a:schemeClr val="tx1"/>
        </a:solidFill>
        <a:latin typeface="+mn-lt"/>
        <a:ea typeface="+mn-ea"/>
        <a:cs typeface="+mn-cs"/>
      </a:defRPr>
    </a:lvl2pPr>
    <a:lvl3pPr marL="1133856" algn="l" defTabSz="1133856" rtl="0" eaLnBrk="1" latinLnBrk="0" hangingPunct="1">
      <a:defRPr sz="2200" kern="1200">
        <a:solidFill>
          <a:schemeClr val="tx1"/>
        </a:solidFill>
        <a:latin typeface="+mn-lt"/>
        <a:ea typeface="+mn-ea"/>
        <a:cs typeface="+mn-cs"/>
      </a:defRPr>
    </a:lvl3pPr>
    <a:lvl4pPr marL="1700784" algn="l" defTabSz="1133856" rtl="0" eaLnBrk="1" latinLnBrk="0" hangingPunct="1">
      <a:defRPr sz="2200" kern="1200">
        <a:solidFill>
          <a:schemeClr val="tx1"/>
        </a:solidFill>
        <a:latin typeface="+mn-lt"/>
        <a:ea typeface="+mn-ea"/>
        <a:cs typeface="+mn-cs"/>
      </a:defRPr>
    </a:lvl4pPr>
    <a:lvl5pPr marL="2267712" algn="l" defTabSz="1133856" rtl="0" eaLnBrk="1" latinLnBrk="0" hangingPunct="1">
      <a:defRPr sz="2200" kern="1200">
        <a:solidFill>
          <a:schemeClr val="tx1"/>
        </a:solidFill>
        <a:latin typeface="+mn-lt"/>
        <a:ea typeface="+mn-ea"/>
        <a:cs typeface="+mn-cs"/>
      </a:defRPr>
    </a:lvl5pPr>
    <a:lvl6pPr marL="2834640" algn="l" defTabSz="1133856" rtl="0" eaLnBrk="1" latinLnBrk="0" hangingPunct="1">
      <a:defRPr sz="2200" kern="1200">
        <a:solidFill>
          <a:schemeClr val="tx1"/>
        </a:solidFill>
        <a:latin typeface="+mn-lt"/>
        <a:ea typeface="+mn-ea"/>
        <a:cs typeface="+mn-cs"/>
      </a:defRPr>
    </a:lvl6pPr>
    <a:lvl7pPr marL="3401568" algn="l" defTabSz="1133856" rtl="0" eaLnBrk="1" latinLnBrk="0" hangingPunct="1">
      <a:defRPr sz="2200" kern="1200">
        <a:solidFill>
          <a:schemeClr val="tx1"/>
        </a:solidFill>
        <a:latin typeface="+mn-lt"/>
        <a:ea typeface="+mn-ea"/>
        <a:cs typeface="+mn-cs"/>
      </a:defRPr>
    </a:lvl7pPr>
    <a:lvl8pPr marL="3968496" algn="l" defTabSz="1133856" rtl="0" eaLnBrk="1" latinLnBrk="0" hangingPunct="1">
      <a:defRPr sz="2200" kern="1200">
        <a:solidFill>
          <a:schemeClr val="tx1"/>
        </a:solidFill>
        <a:latin typeface="+mn-lt"/>
        <a:ea typeface="+mn-ea"/>
        <a:cs typeface="+mn-cs"/>
      </a:defRPr>
    </a:lvl8pPr>
    <a:lvl9pPr marL="4535424" algn="l" defTabSz="1133856" rtl="0" eaLnBrk="1" latinLnBrk="0" hangingPunct="1">
      <a:defRPr sz="22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33">
          <p15:clr>
            <a:srgbClr val="A4A3A4"/>
          </p15:clr>
        </p15:guide>
        <p15:guide id="2" pos="391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92D6B"/>
    <a:srgbClr val="F39696"/>
    <a:srgbClr val="AE6B6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06"/>
    <p:restoredTop sz="95329"/>
  </p:normalViewPr>
  <p:slideViewPr>
    <p:cSldViewPr snapToGrid="0" snapToObjects="1">
      <p:cViewPr varScale="1">
        <p:scale>
          <a:sx n="52" d="100"/>
          <a:sy n="52" d="100"/>
        </p:scale>
        <p:origin x="376" y="24"/>
      </p:cViewPr>
      <p:guideLst>
        <p:guide orient="horz" pos="2333"/>
        <p:guide pos="3917"/>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D1C57AD-C685-1848-9A27-A66975EC64B2}" type="datetimeFigureOut">
              <a:rPr lang="en-US" smtClean="0"/>
              <a:t>6/9/2023</a:t>
            </a:fld>
            <a:endParaRPr lang="en-US"/>
          </a:p>
        </p:txBody>
      </p:sp>
      <p:sp>
        <p:nvSpPr>
          <p:cNvPr id="4" name="Slide Image Placeholder 3"/>
          <p:cNvSpPr>
            <a:spLocks noGrp="1" noRot="1" noChangeAspect="1"/>
          </p:cNvSpPr>
          <p:nvPr>
            <p:ph type="sldImg" idx="2"/>
          </p:nvPr>
        </p:nvSpPr>
        <p:spPr>
          <a:xfrm>
            <a:off x="839788" y="1143000"/>
            <a:ext cx="51784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C84BCDD-7F07-884F-B212-2B285D56FB40}" type="slidenum">
              <a:rPr lang="en-US" smtClean="0"/>
              <a:t>‹#›</a:t>
            </a:fld>
            <a:endParaRPr lang="en-US"/>
          </a:p>
        </p:txBody>
      </p:sp>
    </p:spTree>
    <p:extLst>
      <p:ext uri="{BB962C8B-B14F-4D97-AF65-F5344CB8AC3E}">
        <p14:creationId xmlns:p14="http://schemas.microsoft.com/office/powerpoint/2010/main" val="1599893069"/>
      </p:ext>
    </p:extLst>
  </p:cSld>
  <p:clrMap bg1="lt1" tx1="dk1" bg2="lt2" tx2="dk2" accent1="accent1" accent2="accent2" accent3="accent3" accent4="accent4" accent5="accent5" accent6="accent6" hlink="hlink" folHlink="folHlink"/>
  <p:notesStyle>
    <a:lvl1pPr marL="0" algn="l" defTabSz="1133856" rtl="0" eaLnBrk="1" latinLnBrk="0" hangingPunct="1">
      <a:defRPr sz="1500" kern="1200">
        <a:solidFill>
          <a:schemeClr val="tx1"/>
        </a:solidFill>
        <a:latin typeface="+mn-lt"/>
        <a:ea typeface="+mn-ea"/>
        <a:cs typeface="+mn-cs"/>
      </a:defRPr>
    </a:lvl1pPr>
    <a:lvl2pPr marL="566928" algn="l" defTabSz="1133856" rtl="0" eaLnBrk="1" latinLnBrk="0" hangingPunct="1">
      <a:defRPr sz="1500" kern="1200">
        <a:solidFill>
          <a:schemeClr val="tx1"/>
        </a:solidFill>
        <a:latin typeface="+mn-lt"/>
        <a:ea typeface="+mn-ea"/>
        <a:cs typeface="+mn-cs"/>
      </a:defRPr>
    </a:lvl2pPr>
    <a:lvl3pPr marL="1133856" algn="l" defTabSz="1133856" rtl="0" eaLnBrk="1" latinLnBrk="0" hangingPunct="1">
      <a:defRPr sz="1500" kern="1200">
        <a:solidFill>
          <a:schemeClr val="tx1"/>
        </a:solidFill>
        <a:latin typeface="+mn-lt"/>
        <a:ea typeface="+mn-ea"/>
        <a:cs typeface="+mn-cs"/>
      </a:defRPr>
    </a:lvl3pPr>
    <a:lvl4pPr marL="1700784" algn="l" defTabSz="1133856" rtl="0" eaLnBrk="1" latinLnBrk="0" hangingPunct="1">
      <a:defRPr sz="1500" kern="1200">
        <a:solidFill>
          <a:schemeClr val="tx1"/>
        </a:solidFill>
        <a:latin typeface="+mn-lt"/>
        <a:ea typeface="+mn-ea"/>
        <a:cs typeface="+mn-cs"/>
      </a:defRPr>
    </a:lvl4pPr>
    <a:lvl5pPr marL="2267712" algn="l" defTabSz="1133856" rtl="0" eaLnBrk="1" latinLnBrk="0" hangingPunct="1">
      <a:defRPr sz="1500" kern="1200">
        <a:solidFill>
          <a:schemeClr val="tx1"/>
        </a:solidFill>
        <a:latin typeface="+mn-lt"/>
        <a:ea typeface="+mn-ea"/>
        <a:cs typeface="+mn-cs"/>
      </a:defRPr>
    </a:lvl5pPr>
    <a:lvl6pPr marL="2834640" algn="l" defTabSz="1133856" rtl="0" eaLnBrk="1" latinLnBrk="0" hangingPunct="1">
      <a:defRPr sz="1500" kern="1200">
        <a:solidFill>
          <a:schemeClr val="tx1"/>
        </a:solidFill>
        <a:latin typeface="+mn-lt"/>
        <a:ea typeface="+mn-ea"/>
        <a:cs typeface="+mn-cs"/>
      </a:defRPr>
    </a:lvl6pPr>
    <a:lvl7pPr marL="3401568" algn="l" defTabSz="1133856" rtl="0" eaLnBrk="1" latinLnBrk="0" hangingPunct="1">
      <a:defRPr sz="1500" kern="1200">
        <a:solidFill>
          <a:schemeClr val="tx1"/>
        </a:solidFill>
        <a:latin typeface="+mn-lt"/>
        <a:ea typeface="+mn-ea"/>
        <a:cs typeface="+mn-cs"/>
      </a:defRPr>
    </a:lvl7pPr>
    <a:lvl8pPr marL="3968496" algn="l" defTabSz="1133856" rtl="0" eaLnBrk="1" latinLnBrk="0" hangingPunct="1">
      <a:defRPr sz="1500" kern="1200">
        <a:solidFill>
          <a:schemeClr val="tx1"/>
        </a:solidFill>
        <a:latin typeface="+mn-lt"/>
        <a:ea typeface="+mn-ea"/>
        <a:cs typeface="+mn-cs"/>
      </a:defRPr>
    </a:lvl8pPr>
    <a:lvl9pPr marL="4535424" algn="l" defTabSz="1133856" rtl="0" eaLnBrk="1" latinLnBrk="0" hangingPunct="1">
      <a:defRPr sz="15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36D799-5BC8-4B79-8CF9-A8EED62590AD}" type="slidenum">
              <a:rPr kumimoji="0" lang="en-IN"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IN"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350936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6C84BCDD-7F07-884F-B212-2B285D56FB40}" type="slidenum">
              <a:rPr lang="en-US" smtClean="0"/>
              <a:t>4</a:t>
            </a:fld>
            <a:endParaRPr lang="en-US"/>
          </a:p>
        </p:txBody>
      </p:sp>
    </p:spTree>
    <p:extLst>
      <p:ext uri="{BB962C8B-B14F-4D97-AF65-F5344CB8AC3E}">
        <p14:creationId xmlns:p14="http://schemas.microsoft.com/office/powerpoint/2010/main" val="8185678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39788" y="1143000"/>
            <a:ext cx="5178425"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84BCDD-7F07-884F-B212-2B285D56FB40}" type="slidenum">
              <a:rPr lang="en-US" smtClean="0"/>
              <a:t>5</a:t>
            </a:fld>
            <a:endParaRPr lang="en-US"/>
          </a:p>
        </p:txBody>
      </p:sp>
    </p:spTree>
    <p:extLst>
      <p:ext uri="{BB962C8B-B14F-4D97-AF65-F5344CB8AC3E}">
        <p14:creationId xmlns:p14="http://schemas.microsoft.com/office/powerpoint/2010/main" val="2930448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39788" y="1143000"/>
            <a:ext cx="5178425"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84BCDD-7F07-884F-B212-2B285D56FB40}" type="slidenum">
              <a:rPr lang="en-US" smtClean="0"/>
              <a:t>6</a:t>
            </a:fld>
            <a:endParaRPr lang="en-US"/>
          </a:p>
        </p:txBody>
      </p:sp>
    </p:spTree>
    <p:extLst>
      <p:ext uri="{BB962C8B-B14F-4D97-AF65-F5344CB8AC3E}">
        <p14:creationId xmlns:p14="http://schemas.microsoft.com/office/powerpoint/2010/main" val="20332619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32736" y="1212256"/>
            <a:ext cx="10571004" cy="2578829"/>
          </a:xfrm>
        </p:spPr>
        <p:txBody>
          <a:bodyPr anchor="b"/>
          <a:lstStyle>
            <a:lvl1pPr algn="ctr">
              <a:defRPr sz="7400"/>
            </a:lvl1pPr>
          </a:lstStyle>
          <a:p>
            <a:r>
              <a:rPr lang="en-US"/>
              <a:t>Click to edit Master title style</a:t>
            </a:r>
            <a:endParaRPr lang="en-US" dirty="0"/>
          </a:p>
        </p:txBody>
      </p:sp>
      <p:sp>
        <p:nvSpPr>
          <p:cNvPr id="3" name="Subtitle 2"/>
          <p:cNvSpPr>
            <a:spLocks noGrp="1"/>
          </p:cNvSpPr>
          <p:nvPr>
            <p:ph type="subTitle" idx="1"/>
          </p:nvPr>
        </p:nvSpPr>
        <p:spPr>
          <a:xfrm>
            <a:off x="1554560" y="3890535"/>
            <a:ext cx="9327356" cy="1788376"/>
          </a:xfrm>
        </p:spPr>
        <p:txBody>
          <a:bodyPr/>
          <a:lstStyle>
            <a:lvl1pPr marL="0" indent="0" algn="ctr">
              <a:buNone/>
              <a:defRPr sz="3000"/>
            </a:lvl1pPr>
            <a:lvl2pPr marL="566928" indent="0" algn="ctr">
              <a:buNone/>
              <a:defRPr sz="2500"/>
            </a:lvl2pPr>
            <a:lvl3pPr marL="1133856" indent="0" algn="ctr">
              <a:buNone/>
              <a:defRPr sz="2200"/>
            </a:lvl3pPr>
            <a:lvl4pPr marL="1700784" indent="0" algn="ctr">
              <a:buNone/>
              <a:defRPr sz="2000"/>
            </a:lvl4pPr>
            <a:lvl5pPr marL="2267712" indent="0" algn="ctr">
              <a:buNone/>
              <a:defRPr sz="2000"/>
            </a:lvl5pPr>
            <a:lvl6pPr marL="2834640" indent="0" algn="ctr">
              <a:buNone/>
              <a:defRPr sz="2000"/>
            </a:lvl6pPr>
            <a:lvl7pPr marL="3401568" indent="0" algn="ctr">
              <a:buNone/>
              <a:defRPr sz="2000"/>
            </a:lvl7pPr>
            <a:lvl8pPr marL="3968496" indent="0" algn="ctr">
              <a:buNone/>
              <a:defRPr sz="2000"/>
            </a:lvl8pPr>
            <a:lvl9pPr marL="4535424"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D71672B-281D-574B-863C-BC62C6DA34AD}" type="datetimeFigureOut">
              <a:rPr lang="en-US" smtClean="0"/>
              <a:t>6/9/2023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72C7A6-8098-4444-9589-958CAFC3B679}" type="slidenum">
              <a:rPr lang="en-US" smtClean="0"/>
              <a:t>‹#›</a:t>
            </a:fld>
            <a:endParaRPr lang="en-US"/>
          </a:p>
        </p:txBody>
      </p:sp>
    </p:spTree>
    <p:extLst>
      <p:ext uri="{BB962C8B-B14F-4D97-AF65-F5344CB8AC3E}">
        <p14:creationId xmlns:p14="http://schemas.microsoft.com/office/powerpoint/2010/main" val="15624023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D71672B-281D-574B-863C-BC62C6DA34AD}" type="datetimeFigureOut">
              <a:rPr lang="en-US" smtClean="0"/>
              <a:t>6/9/2023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72C7A6-8098-4444-9589-958CAFC3B679}" type="slidenum">
              <a:rPr lang="en-US" smtClean="0"/>
              <a:t>‹#›</a:t>
            </a:fld>
            <a:endParaRPr lang="en-US"/>
          </a:p>
        </p:txBody>
      </p:sp>
    </p:spTree>
    <p:extLst>
      <p:ext uri="{BB962C8B-B14F-4D97-AF65-F5344CB8AC3E}">
        <p14:creationId xmlns:p14="http://schemas.microsoft.com/office/powerpoint/2010/main" val="2604012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99853" y="394369"/>
            <a:ext cx="2681615" cy="627732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55008" y="394369"/>
            <a:ext cx="7889389" cy="627732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D71672B-281D-574B-863C-BC62C6DA34AD}" type="datetimeFigureOut">
              <a:rPr lang="en-US" smtClean="0"/>
              <a:t>6/9/2023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72C7A6-8098-4444-9589-958CAFC3B679}" type="slidenum">
              <a:rPr lang="en-US" smtClean="0"/>
              <a:t>‹#›</a:t>
            </a:fld>
            <a:endParaRPr lang="en-US"/>
          </a:p>
        </p:txBody>
      </p:sp>
    </p:spTree>
    <p:extLst>
      <p:ext uri="{BB962C8B-B14F-4D97-AF65-F5344CB8AC3E}">
        <p14:creationId xmlns:p14="http://schemas.microsoft.com/office/powerpoint/2010/main" val="2968648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C272117-4524-49B3-B3A7-984D77D0409A}"/>
              </a:ext>
            </a:extLst>
          </p:cNvPr>
          <p:cNvSpPr/>
          <p:nvPr userDrawn="1"/>
        </p:nvSpPr>
        <p:spPr>
          <a:xfrm>
            <a:off x="0" y="0"/>
            <a:ext cx="12436475" cy="7407275"/>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5244" tIns="47622" rIns="95244" bIns="47622" rtlCol="0" anchor="ctr"/>
          <a:lstStyle/>
          <a:p>
            <a:pPr algn="ctr"/>
            <a:endParaRPr lang="en-IN"/>
          </a:p>
        </p:txBody>
      </p:sp>
    </p:spTree>
    <p:extLst>
      <p:ext uri="{BB962C8B-B14F-4D97-AF65-F5344CB8AC3E}">
        <p14:creationId xmlns:p14="http://schemas.microsoft.com/office/powerpoint/2010/main" val="21195107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Vertical Title and Tex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4B50277-9BF2-472E-B233-BAB2AB78EC40}"/>
              </a:ext>
            </a:extLst>
          </p:cNvPr>
          <p:cNvSpPr/>
          <p:nvPr userDrawn="1"/>
        </p:nvSpPr>
        <p:spPr>
          <a:xfrm>
            <a:off x="0" y="1715"/>
            <a:ext cx="12436475" cy="739013"/>
          </a:xfrm>
          <a:prstGeom prst="rect">
            <a:avLst/>
          </a:prstGeom>
          <a:solidFill>
            <a:srgbClr val="F07F09"/>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95244" tIns="47622" rIns="95244" bIns="47622" rtlCol="0" anchor="ctr"/>
          <a:lstStyle/>
          <a:p>
            <a:pPr algn="ctr"/>
            <a:endParaRPr lang="en-US" sz="2100"/>
          </a:p>
        </p:txBody>
      </p:sp>
      <p:sp>
        <p:nvSpPr>
          <p:cNvPr id="8" name="Title Placeholder 1">
            <a:extLst>
              <a:ext uri="{FF2B5EF4-FFF2-40B4-BE49-F238E27FC236}">
                <a16:creationId xmlns:a16="http://schemas.microsoft.com/office/drawing/2014/main" id="{21DCFFA2-B851-4C04-B658-29514769F0FD}"/>
              </a:ext>
            </a:extLst>
          </p:cNvPr>
          <p:cNvSpPr>
            <a:spLocks noGrp="1"/>
          </p:cNvSpPr>
          <p:nvPr>
            <p:ph type="title"/>
          </p:nvPr>
        </p:nvSpPr>
        <p:spPr bwMode="auto">
          <a:xfrm>
            <a:off x="859867" y="84266"/>
            <a:ext cx="9147610" cy="573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1433" tIns="35716" rIns="71433" bIns="35716" numCol="1" anchor="ctr" anchorCtr="0" compatLnSpc="1">
            <a:prstTxWarp prst="textNoShape">
              <a:avLst/>
            </a:prstTxWarp>
            <a:normAutofit/>
          </a:bodyPr>
          <a:lstStyle>
            <a:lvl1pPr>
              <a:defRPr sz="2100" b="1">
                <a:solidFill>
                  <a:schemeClr val="bg1"/>
                </a:solidFill>
                <a:latin typeface="Calibri" panose="020F0502020204030204" pitchFamily="34" charset="0"/>
                <a:cs typeface="Calibri" panose="020F0502020204030204" pitchFamily="34" charset="0"/>
              </a:defRPr>
            </a:lvl1pPr>
          </a:lstStyle>
          <a:p>
            <a:pPr lvl="0"/>
            <a:r>
              <a:rPr lang="en-US" altLang="en-US"/>
              <a:t>Click to edit Master title style</a:t>
            </a:r>
          </a:p>
        </p:txBody>
      </p:sp>
      <p:pic>
        <p:nvPicPr>
          <p:cNvPr id="9" name="Picture 8">
            <a:extLst>
              <a:ext uri="{FF2B5EF4-FFF2-40B4-BE49-F238E27FC236}">
                <a16:creationId xmlns:a16="http://schemas.microsoft.com/office/drawing/2014/main" id="{0FADFD39-7FEF-4834-8272-E11ED2DF7FC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728" y="62524"/>
            <a:ext cx="562775" cy="595900"/>
          </a:xfrm>
          <a:prstGeom prst="rect">
            <a:avLst/>
          </a:prstGeom>
          <a:noFill/>
          <a:ln>
            <a:noFill/>
          </a:ln>
        </p:spPr>
      </p:pic>
      <p:cxnSp>
        <p:nvCxnSpPr>
          <p:cNvPr id="10" name="Straight Connector 9">
            <a:extLst>
              <a:ext uri="{FF2B5EF4-FFF2-40B4-BE49-F238E27FC236}">
                <a16:creationId xmlns:a16="http://schemas.microsoft.com/office/drawing/2014/main" id="{535EFC67-58F6-4A9C-98A4-0198FE029A00}"/>
              </a:ext>
            </a:extLst>
          </p:cNvPr>
          <p:cNvCxnSpPr/>
          <p:nvPr userDrawn="1"/>
        </p:nvCxnSpPr>
        <p:spPr>
          <a:xfrm>
            <a:off x="777280" y="165463"/>
            <a:ext cx="0" cy="411515"/>
          </a:xfrm>
          <a:prstGeom prst="line">
            <a:avLst/>
          </a:prstGeom>
          <a:ln>
            <a:solidFill>
              <a:srgbClr val="F2F2F2">
                <a:alpha val="49020"/>
              </a:srgbClr>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BAF3AADD-C41E-4B3C-AF87-50D9ECCBEAF4}"/>
              </a:ext>
            </a:extLst>
          </p:cNvPr>
          <p:cNvSpPr/>
          <p:nvPr userDrawn="1"/>
        </p:nvSpPr>
        <p:spPr>
          <a:xfrm>
            <a:off x="0" y="6973321"/>
            <a:ext cx="12436475" cy="433954"/>
          </a:xfrm>
          <a:prstGeom prst="rect">
            <a:avLst/>
          </a:prstGeom>
          <a:solidFill>
            <a:srgbClr val="F07F09"/>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95244" tIns="47622" rIns="95244" bIns="47622" rtlCol="0" anchor="ctr"/>
          <a:lstStyle/>
          <a:p>
            <a:pPr algn="ctr"/>
            <a:endParaRPr lang="en-US"/>
          </a:p>
        </p:txBody>
      </p:sp>
      <p:sp>
        <p:nvSpPr>
          <p:cNvPr id="12" name="TextBox 11">
            <a:extLst>
              <a:ext uri="{FF2B5EF4-FFF2-40B4-BE49-F238E27FC236}">
                <a16:creationId xmlns:a16="http://schemas.microsoft.com/office/drawing/2014/main" id="{90659AE1-BF88-4C17-B4E6-9D33E1AF670B}"/>
              </a:ext>
            </a:extLst>
          </p:cNvPr>
          <p:cNvSpPr txBox="1"/>
          <p:nvPr userDrawn="1"/>
        </p:nvSpPr>
        <p:spPr>
          <a:xfrm>
            <a:off x="10214757" y="7024084"/>
            <a:ext cx="2079724" cy="327007"/>
          </a:xfrm>
          <a:prstGeom prst="rect">
            <a:avLst/>
          </a:prstGeom>
          <a:noFill/>
        </p:spPr>
        <p:txBody>
          <a:bodyPr wrap="none" lIns="95244" tIns="47622" rIns="95244" bIns="47622" rtlCol="0">
            <a:spAutoFit/>
          </a:bodyPr>
          <a:lstStyle/>
          <a:p>
            <a:pPr algn="l"/>
            <a:r>
              <a:rPr lang="en-US" sz="1500" b="1" kern="1200">
                <a:solidFill>
                  <a:schemeClr val="bg1"/>
                </a:solidFill>
                <a:effectLst/>
                <a:latin typeface="Calibri" panose="020F0502020204030204" pitchFamily="34" charset="0"/>
                <a:ea typeface="+mn-ea"/>
                <a:cs typeface="Calibri" panose="020F0502020204030204" pitchFamily="34" charset="0"/>
              </a:rPr>
              <a:t>Ethical Standards Board</a:t>
            </a:r>
            <a:endParaRPr lang="en-US" sz="1500" b="1">
              <a:solidFill>
                <a:schemeClr val="bg1"/>
              </a:solidFill>
              <a:latin typeface="Calibri" panose="020F0502020204030204" pitchFamily="34" charset="0"/>
              <a:cs typeface="Calibri" panose="020F0502020204030204" pitchFamily="34" charset="0"/>
            </a:endParaRPr>
          </a:p>
        </p:txBody>
      </p:sp>
      <p:sp>
        <p:nvSpPr>
          <p:cNvPr id="13" name="Content Placeholder 2">
            <a:extLst>
              <a:ext uri="{FF2B5EF4-FFF2-40B4-BE49-F238E27FC236}">
                <a16:creationId xmlns:a16="http://schemas.microsoft.com/office/drawing/2014/main" id="{87E9F7DC-02A6-4100-A66A-6D5C4118C6C1}"/>
              </a:ext>
            </a:extLst>
          </p:cNvPr>
          <p:cNvSpPr>
            <a:spLocks noGrp="1"/>
          </p:cNvSpPr>
          <p:nvPr>
            <p:ph idx="1"/>
          </p:nvPr>
        </p:nvSpPr>
        <p:spPr>
          <a:xfrm>
            <a:off x="362731" y="1083656"/>
            <a:ext cx="11663781" cy="5576336"/>
          </a:xfrm>
        </p:spPr>
        <p:txBody>
          <a:bodyPr anchor="t">
            <a:normAutofit/>
          </a:bodyPr>
          <a:lstStyle>
            <a:lvl1pPr marL="285732" indent="-285732">
              <a:lnSpc>
                <a:spcPct val="100000"/>
              </a:lnSpc>
              <a:spcBef>
                <a:spcPts val="1250"/>
              </a:spcBef>
              <a:spcAft>
                <a:spcPts val="0"/>
              </a:spcAft>
              <a:buClr>
                <a:srgbClr val="00CC99"/>
              </a:buClr>
              <a:buSzPct val="100000"/>
              <a:buFont typeface="Calibri" pitchFamily="34" charset="0"/>
              <a:buChar char="●"/>
              <a:defRPr sz="1900">
                <a:latin typeface="Cambria" panose="02040503050406030204" pitchFamily="18" charset="0"/>
                <a:ea typeface="Cambria" panose="02040503050406030204" pitchFamily="18" charset="0"/>
                <a:cs typeface="Calibri" panose="020F0502020204030204" pitchFamily="34" charset="0"/>
              </a:defRPr>
            </a:lvl1pPr>
          </a:lstStyle>
          <a:p>
            <a:pPr lvl="0" eaLnBrk="1" latinLnBrk="0" hangingPunct="1"/>
            <a:r>
              <a:rPr lang="en-US"/>
              <a:t>Click to edit Master text styles</a:t>
            </a:r>
          </a:p>
        </p:txBody>
      </p:sp>
    </p:spTree>
    <p:extLst>
      <p:ext uri="{BB962C8B-B14F-4D97-AF65-F5344CB8AC3E}">
        <p14:creationId xmlns:p14="http://schemas.microsoft.com/office/powerpoint/2010/main" val="21778357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78114" y="1563758"/>
            <a:ext cx="9002631" cy="3596256"/>
          </a:xfrm>
        </p:spPr>
        <p:txBody>
          <a:bodyPr anchor="b"/>
          <a:lstStyle>
            <a:lvl1pPr>
              <a:defRPr sz="7345"/>
            </a:lvl1pPr>
          </a:lstStyle>
          <a:p>
            <a:r>
              <a:rPr lang="en-US"/>
              <a:t>Click to edit Master title style</a:t>
            </a:r>
            <a:endParaRPr lang="en-US" dirty="0"/>
          </a:p>
        </p:txBody>
      </p:sp>
      <p:sp>
        <p:nvSpPr>
          <p:cNvPr id="3" name="Subtitle 2"/>
          <p:cNvSpPr>
            <a:spLocks noGrp="1"/>
          </p:cNvSpPr>
          <p:nvPr>
            <p:ph type="subTitle" idx="1"/>
          </p:nvPr>
        </p:nvSpPr>
        <p:spPr>
          <a:xfrm>
            <a:off x="1178114" y="5160013"/>
            <a:ext cx="9002631" cy="930413"/>
          </a:xfrm>
        </p:spPr>
        <p:txBody>
          <a:bodyPr anchor="t"/>
          <a:lstStyle>
            <a:lvl1pPr marL="0" indent="0" algn="l">
              <a:buNone/>
              <a:defRPr cap="all">
                <a:solidFill>
                  <a:schemeClr val="bg2">
                    <a:lumMod val="40000"/>
                    <a:lumOff val="60000"/>
                  </a:schemeClr>
                </a:solidFill>
              </a:defRPr>
            </a:lvl1pPr>
            <a:lvl2pPr marL="466390" indent="0" algn="ctr">
              <a:buNone/>
              <a:defRPr>
                <a:solidFill>
                  <a:schemeClr val="tx1">
                    <a:tint val="75000"/>
                  </a:schemeClr>
                </a:solidFill>
              </a:defRPr>
            </a:lvl2pPr>
            <a:lvl3pPr marL="932779" indent="0" algn="ctr">
              <a:buNone/>
              <a:defRPr>
                <a:solidFill>
                  <a:schemeClr val="tx1">
                    <a:tint val="75000"/>
                  </a:schemeClr>
                </a:solidFill>
              </a:defRPr>
            </a:lvl3pPr>
            <a:lvl4pPr marL="1399169" indent="0" algn="ctr">
              <a:buNone/>
              <a:defRPr>
                <a:solidFill>
                  <a:schemeClr val="tx1">
                    <a:tint val="75000"/>
                  </a:schemeClr>
                </a:solidFill>
              </a:defRPr>
            </a:lvl4pPr>
            <a:lvl5pPr marL="1865559" indent="0" algn="ctr">
              <a:buNone/>
              <a:defRPr>
                <a:solidFill>
                  <a:schemeClr val="tx1">
                    <a:tint val="75000"/>
                  </a:schemeClr>
                </a:solidFill>
              </a:defRPr>
            </a:lvl5pPr>
            <a:lvl6pPr marL="2331949" indent="0" algn="ctr">
              <a:buNone/>
              <a:defRPr>
                <a:solidFill>
                  <a:schemeClr val="tx1">
                    <a:tint val="75000"/>
                  </a:schemeClr>
                </a:solidFill>
              </a:defRPr>
            </a:lvl6pPr>
            <a:lvl7pPr marL="2798338" indent="0" algn="ctr">
              <a:buNone/>
              <a:defRPr>
                <a:solidFill>
                  <a:schemeClr val="tx1">
                    <a:tint val="75000"/>
                  </a:schemeClr>
                </a:solidFill>
              </a:defRPr>
            </a:lvl7pPr>
            <a:lvl8pPr marL="3264728" indent="0" algn="ctr">
              <a:buNone/>
              <a:defRPr>
                <a:solidFill>
                  <a:schemeClr val="tx1">
                    <a:tint val="75000"/>
                  </a:schemeClr>
                </a:solidFill>
              </a:defRPr>
            </a:lvl8pPr>
            <a:lvl9pPr marL="3731118"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8586804-821F-4A9B-AEFD-6D5F587CDAB9}" type="datetime1">
              <a:rPr lang="en-IN" smtClean="0"/>
              <a:t>09-06-2023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2C8367A8-162D-4464-BF62-06BAD5C6A575}" type="slidenum">
              <a:rPr lang="en-IN" smtClean="0"/>
              <a:t>‹#›</a:t>
            </a:fld>
            <a:endParaRPr lang="en-IN"/>
          </a:p>
        </p:txBody>
      </p:sp>
    </p:spTree>
    <p:extLst>
      <p:ext uri="{BB962C8B-B14F-4D97-AF65-F5344CB8AC3E}">
        <p14:creationId xmlns:p14="http://schemas.microsoft.com/office/powerpoint/2010/main" val="18109133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C5C4A19E-4841-49EB-A35B-A1F7AD841743}" type="datetime1">
              <a:rPr lang="en-IN" smtClean="0"/>
              <a:t>09-06-2023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2C8367A8-162D-4464-BF62-06BAD5C6A575}" type="slidenum">
              <a:rPr lang="en-IN" smtClean="0"/>
              <a:t>‹#›</a:t>
            </a:fld>
            <a:endParaRPr lang="en-IN"/>
          </a:p>
        </p:txBody>
      </p:sp>
    </p:spTree>
    <p:extLst>
      <p:ext uri="{BB962C8B-B14F-4D97-AF65-F5344CB8AC3E}">
        <p14:creationId xmlns:p14="http://schemas.microsoft.com/office/powerpoint/2010/main" val="12629250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78116" y="3090937"/>
            <a:ext cx="9002630" cy="2069076"/>
          </a:xfrm>
        </p:spPr>
        <p:txBody>
          <a:bodyPr anchor="b"/>
          <a:lstStyle>
            <a:lvl1pPr algn="l">
              <a:defRPr sz="4080" b="0" cap="none"/>
            </a:lvl1pPr>
          </a:lstStyle>
          <a:p>
            <a:r>
              <a:rPr lang="en-US"/>
              <a:t>Click to edit Master title style</a:t>
            </a:r>
            <a:endParaRPr lang="en-US" dirty="0"/>
          </a:p>
        </p:txBody>
      </p:sp>
      <p:sp>
        <p:nvSpPr>
          <p:cNvPr id="3" name="Text Placeholder 2"/>
          <p:cNvSpPr>
            <a:spLocks noGrp="1"/>
          </p:cNvSpPr>
          <p:nvPr>
            <p:ph type="body" idx="1"/>
          </p:nvPr>
        </p:nvSpPr>
        <p:spPr>
          <a:xfrm>
            <a:off x="1178114" y="5160014"/>
            <a:ext cx="9002631" cy="929312"/>
          </a:xfrm>
        </p:spPr>
        <p:txBody>
          <a:bodyPr anchor="t"/>
          <a:lstStyle>
            <a:lvl1pPr marL="0" indent="0" algn="l">
              <a:buNone/>
              <a:defRPr sz="2040" cap="all">
                <a:solidFill>
                  <a:schemeClr val="bg2">
                    <a:lumMod val="40000"/>
                    <a:lumOff val="60000"/>
                  </a:schemeClr>
                </a:solidFill>
              </a:defRPr>
            </a:lvl1pPr>
            <a:lvl2pPr marL="466390" indent="0">
              <a:buNone/>
              <a:defRPr sz="1836">
                <a:solidFill>
                  <a:schemeClr val="tx1">
                    <a:tint val="75000"/>
                  </a:schemeClr>
                </a:solidFill>
              </a:defRPr>
            </a:lvl2pPr>
            <a:lvl3pPr marL="932779" indent="0">
              <a:buNone/>
              <a:defRPr sz="1632">
                <a:solidFill>
                  <a:schemeClr val="tx1">
                    <a:tint val="75000"/>
                  </a:schemeClr>
                </a:solidFill>
              </a:defRPr>
            </a:lvl3pPr>
            <a:lvl4pPr marL="1399169" indent="0">
              <a:buNone/>
              <a:defRPr sz="1428">
                <a:solidFill>
                  <a:schemeClr val="tx1">
                    <a:tint val="75000"/>
                  </a:schemeClr>
                </a:solidFill>
              </a:defRPr>
            </a:lvl4pPr>
            <a:lvl5pPr marL="1865559" indent="0">
              <a:buNone/>
              <a:defRPr sz="1428">
                <a:solidFill>
                  <a:schemeClr val="tx1">
                    <a:tint val="75000"/>
                  </a:schemeClr>
                </a:solidFill>
              </a:defRPr>
            </a:lvl5pPr>
            <a:lvl6pPr marL="2331949" indent="0">
              <a:buNone/>
              <a:defRPr sz="1428">
                <a:solidFill>
                  <a:schemeClr val="tx1">
                    <a:tint val="75000"/>
                  </a:schemeClr>
                </a:solidFill>
              </a:defRPr>
            </a:lvl6pPr>
            <a:lvl7pPr marL="2798338" indent="0">
              <a:buNone/>
              <a:defRPr sz="1428">
                <a:solidFill>
                  <a:schemeClr val="tx1">
                    <a:tint val="75000"/>
                  </a:schemeClr>
                </a:solidFill>
              </a:defRPr>
            </a:lvl7pPr>
            <a:lvl8pPr marL="3264728" indent="0">
              <a:buNone/>
              <a:defRPr sz="1428">
                <a:solidFill>
                  <a:schemeClr val="tx1">
                    <a:tint val="75000"/>
                  </a:schemeClr>
                </a:solidFill>
              </a:defRPr>
            </a:lvl8pPr>
            <a:lvl9pPr marL="3731118" indent="0">
              <a:buNone/>
              <a:defRPr sz="1428">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AC0B970-7DF8-4E6A-8BFB-A06F8113A864}" type="datetime1">
              <a:rPr lang="en-IN" smtClean="0"/>
              <a:t>09-06-2023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2C8367A8-162D-4464-BF62-06BAD5C6A575}" type="slidenum">
              <a:rPr lang="en-IN" smtClean="0"/>
              <a:t>‹#›</a:t>
            </a:fld>
            <a:endParaRPr lang="en-IN"/>
          </a:p>
        </p:txBody>
      </p:sp>
    </p:spTree>
    <p:extLst>
      <p:ext uri="{BB962C8B-B14F-4D97-AF65-F5344CB8AC3E}">
        <p14:creationId xmlns:p14="http://schemas.microsoft.com/office/powerpoint/2010/main" val="8293850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25436" y="2225612"/>
            <a:ext cx="4484495" cy="4531813"/>
          </a:xfrm>
        </p:spPr>
        <p:txBody>
          <a:bodyPr>
            <a:normAutofit/>
          </a:bodyPr>
          <a:lstStyle>
            <a:lvl1pPr>
              <a:defRPr sz="1836"/>
            </a:lvl1pPr>
            <a:lvl2pPr>
              <a:defRPr sz="1632"/>
            </a:lvl2pPr>
            <a:lvl3pPr>
              <a:defRPr sz="1428"/>
            </a:lvl3pPr>
            <a:lvl4pPr>
              <a:defRPr sz="1224"/>
            </a:lvl4pPr>
            <a:lvl5pPr>
              <a:defRPr sz="1224"/>
            </a:lvl5pPr>
            <a:lvl6pPr>
              <a:defRPr sz="1224"/>
            </a:lvl6pPr>
            <a:lvl7pPr>
              <a:defRPr sz="1224"/>
            </a:lvl7pPr>
            <a:lvl8pPr>
              <a:defRPr sz="1224"/>
            </a:lvl8pPr>
            <a:lvl9pPr>
              <a:defRPr sz="122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767878" y="2220770"/>
            <a:ext cx="4484497" cy="4536654"/>
          </a:xfrm>
        </p:spPr>
        <p:txBody>
          <a:bodyPr>
            <a:normAutofit/>
          </a:bodyPr>
          <a:lstStyle>
            <a:lvl1pPr>
              <a:defRPr sz="1836"/>
            </a:lvl1pPr>
            <a:lvl2pPr>
              <a:defRPr sz="1632"/>
            </a:lvl2pPr>
            <a:lvl3pPr>
              <a:defRPr sz="1428"/>
            </a:lvl3pPr>
            <a:lvl4pPr>
              <a:defRPr sz="1224"/>
            </a:lvl4pPr>
            <a:lvl5pPr>
              <a:defRPr sz="1224"/>
            </a:lvl5pPr>
            <a:lvl6pPr>
              <a:defRPr sz="1224"/>
            </a:lvl6pPr>
            <a:lvl7pPr>
              <a:defRPr sz="1224"/>
            </a:lvl7pPr>
            <a:lvl8pPr>
              <a:defRPr sz="1224"/>
            </a:lvl8pPr>
            <a:lvl9pPr>
              <a:defRPr sz="122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4842DF1-29A5-456C-8313-C0C382D343BA}" type="datetime1">
              <a:rPr lang="en-IN" smtClean="0"/>
              <a:t>09-06-2023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2C8367A8-162D-4464-BF62-06BAD5C6A575}" type="slidenum">
              <a:rPr lang="en-IN" smtClean="0"/>
              <a:t>‹#›</a:t>
            </a:fld>
            <a:endParaRPr lang="en-IN"/>
          </a:p>
        </p:txBody>
      </p:sp>
    </p:spTree>
    <p:extLst>
      <p:ext uri="{BB962C8B-B14F-4D97-AF65-F5344CB8AC3E}">
        <p14:creationId xmlns:p14="http://schemas.microsoft.com/office/powerpoint/2010/main" val="36955582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25437" y="2057577"/>
            <a:ext cx="4484494" cy="622416"/>
          </a:xfrm>
        </p:spPr>
        <p:txBody>
          <a:bodyPr anchor="b">
            <a:noAutofit/>
          </a:bodyPr>
          <a:lstStyle>
            <a:lvl1pPr marL="0" indent="0">
              <a:buNone/>
              <a:defRPr sz="2448" b="0">
                <a:solidFill>
                  <a:schemeClr val="bg2">
                    <a:lumMod val="40000"/>
                    <a:lumOff val="60000"/>
                  </a:schemeClr>
                </a:solidFill>
              </a:defRPr>
            </a:lvl1pPr>
            <a:lvl2pPr marL="466390" indent="0">
              <a:buNone/>
              <a:defRPr sz="2040" b="1"/>
            </a:lvl2pPr>
            <a:lvl3pPr marL="932779" indent="0">
              <a:buNone/>
              <a:defRPr sz="1836" b="1"/>
            </a:lvl3pPr>
            <a:lvl4pPr marL="1399169" indent="0">
              <a:buNone/>
              <a:defRPr sz="1632" b="1"/>
            </a:lvl4pPr>
            <a:lvl5pPr marL="1865559" indent="0">
              <a:buNone/>
              <a:defRPr sz="1632" b="1"/>
            </a:lvl5pPr>
            <a:lvl6pPr marL="2331949" indent="0">
              <a:buNone/>
              <a:defRPr sz="1632" b="1"/>
            </a:lvl6pPr>
            <a:lvl7pPr marL="2798338" indent="0">
              <a:buNone/>
              <a:defRPr sz="1632" b="1"/>
            </a:lvl7pPr>
            <a:lvl8pPr marL="3264728" indent="0">
              <a:buNone/>
              <a:defRPr sz="1632" b="1"/>
            </a:lvl8pPr>
            <a:lvl9pPr marL="3731118" indent="0">
              <a:buNone/>
              <a:defRPr sz="1632" b="1"/>
            </a:lvl9pPr>
          </a:lstStyle>
          <a:p>
            <a:pPr lvl="0"/>
            <a:r>
              <a:rPr lang="en-US"/>
              <a:t>Click to edit Master text styles</a:t>
            </a:r>
          </a:p>
        </p:txBody>
      </p:sp>
      <p:sp>
        <p:nvSpPr>
          <p:cNvPr id="4" name="Content Placeholder 3"/>
          <p:cNvSpPr>
            <a:spLocks noGrp="1"/>
          </p:cNvSpPr>
          <p:nvPr>
            <p:ph sz="half" idx="2"/>
          </p:nvPr>
        </p:nvSpPr>
        <p:spPr>
          <a:xfrm>
            <a:off x="1125436" y="2716001"/>
            <a:ext cx="4484495" cy="4041423"/>
          </a:xfrm>
        </p:spPr>
        <p:txBody>
          <a:bodyPr>
            <a:normAutofit/>
          </a:bodyPr>
          <a:lstStyle>
            <a:lvl1pPr>
              <a:defRPr sz="1836"/>
            </a:lvl1pPr>
            <a:lvl2pPr>
              <a:defRPr sz="1632"/>
            </a:lvl2pPr>
            <a:lvl3pPr>
              <a:defRPr sz="1428"/>
            </a:lvl3pPr>
            <a:lvl4pPr>
              <a:defRPr sz="1224"/>
            </a:lvl4pPr>
            <a:lvl5pPr>
              <a:defRPr sz="1224"/>
            </a:lvl5pPr>
            <a:lvl6pPr>
              <a:defRPr sz="1224"/>
            </a:lvl6pPr>
            <a:lvl7pPr>
              <a:defRPr sz="1224"/>
            </a:lvl7pPr>
            <a:lvl8pPr>
              <a:defRPr sz="1224"/>
            </a:lvl8pPr>
            <a:lvl9pPr>
              <a:defRPr sz="122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767880" y="2057577"/>
            <a:ext cx="4484495" cy="622416"/>
          </a:xfrm>
        </p:spPr>
        <p:txBody>
          <a:bodyPr anchor="b">
            <a:noAutofit/>
          </a:bodyPr>
          <a:lstStyle>
            <a:lvl1pPr marL="0" indent="0">
              <a:buNone/>
              <a:defRPr sz="2448" b="0">
                <a:solidFill>
                  <a:schemeClr val="bg2">
                    <a:lumMod val="40000"/>
                    <a:lumOff val="60000"/>
                  </a:schemeClr>
                </a:solidFill>
              </a:defRPr>
            </a:lvl1pPr>
            <a:lvl2pPr marL="466390" indent="0">
              <a:buNone/>
              <a:defRPr sz="2040" b="1"/>
            </a:lvl2pPr>
            <a:lvl3pPr marL="932779" indent="0">
              <a:buNone/>
              <a:defRPr sz="1836" b="1"/>
            </a:lvl3pPr>
            <a:lvl4pPr marL="1399169" indent="0">
              <a:buNone/>
              <a:defRPr sz="1632" b="1"/>
            </a:lvl4pPr>
            <a:lvl5pPr marL="1865559" indent="0">
              <a:buNone/>
              <a:defRPr sz="1632" b="1"/>
            </a:lvl5pPr>
            <a:lvl6pPr marL="2331949" indent="0">
              <a:buNone/>
              <a:defRPr sz="1632" b="1"/>
            </a:lvl6pPr>
            <a:lvl7pPr marL="2798338" indent="0">
              <a:buNone/>
              <a:defRPr sz="1632" b="1"/>
            </a:lvl7pPr>
            <a:lvl8pPr marL="3264728" indent="0">
              <a:buNone/>
              <a:defRPr sz="1632" b="1"/>
            </a:lvl8pPr>
            <a:lvl9pPr marL="3731118" indent="0">
              <a:buNone/>
              <a:defRPr sz="1632" b="1"/>
            </a:lvl9pPr>
          </a:lstStyle>
          <a:p>
            <a:pPr lvl="0"/>
            <a:r>
              <a:rPr lang="en-US"/>
              <a:t>Click to edit Master text styles</a:t>
            </a:r>
          </a:p>
        </p:txBody>
      </p:sp>
      <p:sp>
        <p:nvSpPr>
          <p:cNvPr id="6" name="Content Placeholder 5"/>
          <p:cNvSpPr>
            <a:spLocks noGrp="1"/>
          </p:cNvSpPr>
          <p:nvPr>
            <p:ph sz="quarter" idx="4"/>
          </p:nvPr>
        </p:nvSpPr>
        <p:spPr>
          <a:xfrm>
            <a:off x="5767880" y="2716001"/>
            <a:ext cx="4484495" cy="4041423"/>
          </a:xfrm>
        </p:spPr>
        <p:txBody>
          <a:bodyPr>
            <a:normAutofit/>
          </a:bodyPr>
          <a:lstStyle>
            <a:lvl1pPr>
              <a:defRPr sz="1836"/>
            </a:lvl1pPr>
            <a:lvl2pPr>
              <a:defRPr sz="1632"/>
            </a:lvl2pPr>
            <a:lvl3pPr>
              <a:defRPr sz="1428"/>
            </a:lvl3pPr>
            <a:lvl4pPr>
              <a:defRPr sz="1224"/>
            </a:lvl4pPr>
            <a:lvl5pPr>
              <a:defRPr sz="1224"/>
            </a:lvl5pPr>
            <a:lvl6pPr>
              <a:defRPr sz="1224"/>
            </a:lvl6pPr>
            <a:lvl7pPr>
              <a:defRPr sz="1224"/>
            </a:lvl7pPr>
            <a:lvl8pPr>
              <a:defRPr sz="1224"/>
            </a:lvl8pPr>
            <a:lvl9pPr>
              <a:defRPr sz="122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CED8693-3CB7-41CF-9BEC-024AC0FF7E4C}" type="datetime1">
              <a:rPr lang="en-IN" smtClean="0"/>
              <a:t>09-06-2023</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2C8367A8-162D-4464-BF62-06BAD5C6A575}" type="slidenum">
              <a:rPr lang="en-IN" smtClean="0"/>
              <a:t>‹#›</a:t>
            </a:fld>
            <a:endParaRPr lang="en-IN"/>
          </a:p>
        </p:txBody>
      </p:sp>
    </p:spTree>
    <p:extLst>
      <p:ext uri="{BB962C8B-B14F-4D97-AF65-F5344CB8AC3E}">
        <p14:creationId xmlns:p14="http://schemas.microsoft.com/office/powerpoint/2010/main" val="18622674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3E1530ED-0481-4473-B266-31E22D793EC2}" type="datetime1">
              <a:rPr lang="en-IN" smtClean="0"/>
              <a:t>09-06-2023</a:t>
            </a:fld>
            <a:endParaRPr lang="en-IN"/>
          </a:p>
        </p:txBody>
      </p:sp>
      <p:sp>
        <p:nvSpPr>
          <p:cNvPr id="5" name="Footer Placeholder 3"/>
          <p:cNvSpPr>
            <a:spLocks noGrp="1"/>
          </p:cNvSpPr>
          <p:nvPr>
            <p:ph type="ftr" sz="quarter" idx="11"/>
          </p:nvPr>
        </p:nvSpPr>
        <p:spPr/>
        <p:txBody>
          <a:bodyPr/>
          <a:lstStyle/>
          <a:p>
            <a:endParaRPr lang="en-IN"/>
          </a:p>
        </p:txBody>
      </p:sp>
      <p:sp>
        <p:nvSpPr>
          <p:cNvPr id="6" name="Slide Number Placeholder 4"/>
          <p:cNvSpPr>
            <a:spLocks noGrp="1"/>
          </p:cNvSpPr>
          <p:nvPr>
            <p:ph type="sldNum" sz="quarter" idx="12"/>
          </p:nvPr>
        </p:nvSpPr>
        <p:spPr/>
        <p:txBody>
          <a:bodyPr/>
          <a:lstStyle/>
          <a:p>
            <a:fld id="{2C8367A8-162D-4464-BF62-06BAD5C6A575}" type="slidenum">
              <a:rPr lang="en-IN" smtClean="0"/>
              <a:t>‹#›</a:t>
            </a:fld>
            <a:endParaRPr lang="en-IN"/>
          </a:p>
        </p:txBody>
      </p:sp>
    </p:spTree>
    <p:extLst>
      <p:ext uri="{BB962C8B-B14F-4D97-AF65-F5344CB8AC3E}">
        <p14:creationId xmlns:p14="http://schemas.microsoft.com/office/powerpoint/2010/main" val="12893405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D71672B-281D-574B-863C-BC62C6DA34AD}" type="datetimeFigureOut">
              <a:rPr lang="en-US" smtClean="0"/>
              <a:t>6/9/2023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72C7A6-8098-4444-9589-958CAFC3B679}" type="slidenum">
              <a:rPr lang="en-US" smtClean="0"/>
              <a:t>‹#›</a:t>
            </a:fld>
            <a:endParaRPr lang="en-US"/>
          </a:p>
        </p:txBody>
      </p:sp>
    </p:spTree>
    <p:extLst>
      <p:ext uri="{BB962C8B-B14F-4D97-AF65-F5344CB8AC3E}">
        <p14:creationId xmlns:p14="http://schemas.microsoft.com/office/powerpoint/2010/main" val="2986252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58B61819-6FF0-40B1-B7AA-62BBC17E510E}" type="datetime1">
              <a:rPr lang="en-IN" smtClean="0"/>
              <a:t>09-06-2023</a:t>
            </a:fld>
            <a:endParaRPr lang="en-IN"/>
          </a:p>
        </p:txBody>
      </p:sp>
      <p:sp>
        <p:nvSpPr>
          <p:cNvPr id="5" name="Footer Placeholder 2"/>
          <p:cNvSpPr>
            <a:spLocks noGrp="1"/>
          </p:cNvSpPr>
          <p:nvPr>
            <p:ph type="ftr" sz="quarter" idx="11"/>
          </p:nvPr>
        </p:nvSpPr>
        <p:spPr/>
        <p:txBody>
          <a:bodyPr/>
          <a:lstStyle/>
          <a:p>
            <a:endParaRPr lang="en-IN"/>
          </a:p>
        </p:txBody>
      </p:sp>
      <p:sp>
        <p:nvSpPr>
          <p:cNvPr id="6" name="Slide Number Placeholder 3"/>
          <p:cNvSpPr>
            <a:spLocks noGrp="1"/>
          </p:cNvSpPr>
          <p:nvPr>
            <p:ph type="sldNum" sz="quarter" idx="12"/>
          </p:nvPr>
        </p:nvSpPr>
        <p:spPr/>
        <p:txBody>
          <a:bodyPr/>
          <a:lstStyle/>
          <a:p>
            <a:fld id="{2C8367A8-162D-4464-BF62-06BAD5C6A575}" type="slidenum">
              <a:rPr lang="en-IN" smtClean="0"/>
              <a:t>‹#›</a:t>
            </a:fld>
            <a:endParaRPr lang="en-IN"/>
          </a:p>
        </p:txBody>
      </p:sp>
    </p:spTree>
    <p:extLst>
      <p:ext uri="{BB962C8B-B14F-4D97-AF65-F5344CB8AC3E}">
        <p14:creationId xmlns:p14="http://schemas.microsoft.com/office/powerpoint/2010/main" val="22654178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8112" y="1563758"/>
            <a:ext cx="3469262" cy="1563758"/>
          </a:xfrm>
        </p:spPr>
        <p:txBody>
          <a:bodyPr anchor="b"/>
          <a:lstStyle>
            <a:lvl1pPr algn="l">
              <a:defRPr sz="2448" b="0"/>
            </a:lvl1pPr>
          </a:lstStyle>
          <a:p>
            <a:r>
              <a:rPr lang="en-US"/>
              <a:t>Click to edit Master title style</a:t>
            </a:r>
            <a:endParaRPr lang="en-US" dirty="0"/>
          </a:p>
        </p:txBody>
      </p:sp>
      <p:sp>
        <p:nvSpPr>
          <p:cNvPr id="3" name="Content Placeholder 2"/>
          <p:cNvSpPr>
            <a:spLocks noGrp="1"/>
          </p:cNvSpPr>
          <p:nvPr>
            <p:ph idx="1"/>
          </p:nvPr>
        </p:nvSpPr>
        <p:spPr>
          <a:xfrm>
            <a:off x="4880558" y="1563758"/>
            <a:ext cx="5300188" cy="4938183"/>
          </a:xfrm>
        </p:spPr>
        <p:txBody>
          <a:bodyPr anchor="ctr">
            <a:normAutofit/>
          </a:bodyPr>
          <a:lstStyle>
            <a:lvl1pPr>
              <a:defRPr sz="2040"/>
            </a:lvl1pPr>
            <a:lvl2pPr>
              <a:defRPr sz="1836"/>
            </a:lvl2pPr>
            <a:lvl3pPr>
              <a:defRPr sz="1632"/>
            </a:lvl3pPr>
            <a:lvl4pPr>
              <a:defRPr sz="1428"/>
            </a:lvl4pPr>
            <a:lvl5pPr>
              <a:defRPr sz="1428"/>
            </a:lvl5pPr>
            <a:lvl6pPr>
              <a:defRPr sz="1428"/>
            </a:lvl6pPr>
            <a:lvl7pPr>
              <a:defRPr sz="1428"/>
            </a:lvl7pPr>
            <a:lvl8pPr>
              <a:defRPr sz="1428"/>
            </a:lvl8pPr>
            <a:lvl9pPr>
              <a:defRPr sz="142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78113" y="3379913"/>
            <a:ext cx="3469261" cy="3127515"/>
          </a:xfrm>
        </p:spPr>
        <p:txBody>
          <a:bodyPr/>
          <a:lstStyle>
            <a:lvl1pPr marL="0" indent="0">
              <a:buNone/>
              <a:defRPr sz="1428"/>
            </a:lvl1pPr>
            <a:lvl2pPr marL="466390" indent="0">
              <a:buNone/>
              <a:defRPr sz="1224"/>
            </a:lvl2pPr>
            <a:lvl3pPr marL="932779" indent="0">
              <a:buNone/>
              <a:defRPr sz="1020"/>
            </a:lvl3pPr>
            <a:lvl4pPr marL="1399169" indent="0">
              <a:buNone/>
              <a:defRPr sz="918"/>
            </a:lvl4pPr>
            <a:lvl5pPr marL="1865559" indent="0">
              <a:buNone/>
              <a:defRPr sz="918"/>
            </a:lvl5pPr>
            <a:lvl6pPr marL="2331949" indent="0">
              <a:buNone/>
              <a:defRPr sz="918"/>
            </a:lvl6pPr>
            <a:lvl7pPr marL="2798338" indent="0">
              <a:buNone/>
              <a:defRPr sz="918"/>
            </a:lvl7pPr>
            <a:lvl8pPr marL="3264728" indent="0">
              <a:buNone/>
              <a:defRPr sz="918"/>
            </a:lvl8pPr>
            <a:lvl9pPr marL="3731118" indent="0">
              <a:buNone/>
              <a:defRPr sz="918"/>
            </a:lvl9pPr>
          </a:lstStyle>
          <a:p>
            <a:pPr lvl="0"/>
            <a:r>
              <a:rPr lang="en-US"/>
              <a:t>Click to edit Master text styles</a:t>
            </a:r>
          </a:p>
        </p:txBody>
      </p:sp>
      <p:sp>
        <p:nvSpPr>
          <p:cNvPr id="7" name="Date Placeholder 4"/>
          <p:cNvSpPr>
            <a:spLocks noGrp="1"/>
          </p:cNvSpPr>
          <p:nvPr>
            <p:ph type="dt" sz="half" idx="10"/>
          </p:nvPr>
        </p:nvSpPr>
        <p:spPr/>
        <p:txBody>
          <a:bodyPr/>
          <a:lstStyle/>
          <a:p>
            <a:fld id="{7DAABC9C-70E9-49B2-9BD3-78B57D7E66C8}" type="datetime1">
              <a:rPr lang="en-IN" smtClean="0"/>
              <a:t>09-06-2023</a:t>
            </a:fld>
            <a:endParaRPr lang="en-IN"/>
          </a:p>
        </p:txBody>
      </p:sp>
      <p:sp>
        <p:nvSpPr>
          <p:cNvPr id="5" name="Footer Placeholder 5"/>
          <p:cNvSpPr>
            <a:spLocks noGrp="1"/>
          </p:cNvSpPr>
          <p:nvPr>
            <p:ph type="ftr" sz="quarter" idx="11"/>
          </p:nvPr>
        </p:nvSpPr>
        <p:spPr/>
        <p:txBody>
          <a:bodyPr/>
          <a:lstStyle/>
          <a:p>
            <a:endParaRPr lang="en-IN"/>
          </a:p>
        </p:txBody>
      </p:sp>
      <p:sp>
        <p:nvSpPr>
          <p:cNvPr id="6" name="Slide Number Placeholder 6"/>
          <p:cNvSpPr>
            <a:spLocks noGrp="1"/>
          </p:cNvSpPr>
          <p:nvPr>
            <p:ph type="sldNum" sz="quarter" idx="12"/>
          </p:nvPr>
        </p:nvSpPr>
        <p:spPr/>
        <p:txBody>
          <a:bodyPr/>
          <a:lstStyle/>
          <a:p>
            <a:fld id="{2C8367A8-162D-4464-BF62-06BAD5C6A575}" type="slidenum">
              <a:rPr lang="en-IN" smtClean="0"/>
              <a:t>‹#›</a:t>
            </a:fld>
            <a:endParaRPr lang="en-IN"/>
          </a:p>
        </p:txBody>
      </p:sp>
    </p:spTree>
    <p:extLst>
      <p:ext uri="{BB962C8B-B14F-4D97-AF65-F5344CB8AC3E}">
        <p14:creationId xmlns:p14="http://schemas.microsoft.com/office/powerpoint/2010/main" val="20106177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7045" y="2002699"/>
            <a:ext cx="5195029" cy="1700938"/>
          </a:xfrm>
        </p:spPr>
        <p:txBody>
          <a:bodyPr anchor="b">
            <a:normAutofit/>
          </a:bodyPr>
          <a:lstStyle>
            <a:lvl1pPr algn="l">
              <a:defRPr sz="3672"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7088899" y="1234546"/>
            <a:ext cx="3264575" cy="4938183"/>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32"/>
            </a:lvl1pPr>
            <a:lvl2pPr marL="466390" indent="0">
              <a:buNone/>
              <a:defRPr sz="1632"/>
            </a:lvl2pPr>
            <a:lvl3pPr marL="932779" indent="0">
              <a:buNone/>
              <a:defRPr sz="1632"/>
            </a:lvl3pPr>
            <a:lvl4pPr marL="1399169" indent="0">
              <a:buNone/>
              <a:defRPr sz="1632"/>
            </a:lvl4pPr>
            <a:lvl5pPr marL="1865559" indent="0">
              <a:buNone/>
              <a:defRPr sz="1632"/>
            </a:lvl5pPr>
            <a:lvl6pPr marL="2331949" indent="0">
              <a:buNone/>
              <a:defRPr sz="1632"/>
            </a:lvl6pPr>
            <a:lvl7pPr marL="2798338" indent="0">
              <a:buNone/>
              <a:defRPr sz="1632"/>
            </a:lvl7pPr>
            <a:lvl8pPr marL="3264728" indent="0">
              <a:buNone/>
              <a:defRPr sz="1632"/>
            </a:lvl8pPr>
            <a:lvl9pPr marL="3731118" indent="0">
              <a:buNone/>
              <a:defRPr sz="1632"/>
            </a:lvl9pPr>
          </a:lstStyle>
          <a:p>
            <a:r>
              <a:rPr lang="en-US"/>
              <a:t>Click icon to add picture</a:t>
            </a:r>
            <a:endParaRPr lang="en-US" dirty="0"/>
          </a:p>
        </p:txBody>
      </p:sp>
      <p:sp>
        <p:nvSpPr>
          <p:cNvPr id="4" name="Text Placeholder 3"/>
          <p:cNvSpPr>
            <a:spLocks noGrp="1"/>
          </p:cNvSpPr>
          <p:nvPr>
            <p:ph type="body" sz="half" idx="2"/>
          </p:nvPr>
        </p:nvSpPr>
        <p:spPr>
          <a:xfrm>
            <a:off x="1178114" y="3950547"/>
            <a:ext cx="5186943" cy="1481455"/>
          </a:xfrm>
        </p:spPr>
        <p:txBody>
          <a:bodyPr>
            <a:normAutofit/>
          </a:bodyPr>
          <a:lstStyle>
            <a:lvl1pPr marL="0" indent="0">
              <a:buNone/>
              <a:defRPr sz="1428"/>
            </a:lvl1pPr>
            <a:lvl2pPr marL="466390" indent="0">
              <a:buNone/>
              <a:defRPr sz="1224"/>
            </a:lvl2pPr>
            <a:lvl3pPr marL="932779" indent="0">
              <a:buNone/>
              <a:defRPr sz="1020"/>
            </a:lvl3pPr>
            <a:lvl4pPr marL="1399169" indent="0">
              <a:buNone/>
              <a:defRPr sz="918"/>
            </a:lvl4pPr>
            <a:lvl5pPr marL="1865559" indent="0">
              <a:buNone/>
              <a:defRPr sz="918"/>
            </a:lvl5pPr>
            <a:lvl6pPr marL="2331949" indent="0">
              <a:buNone/>
              <a:defRPr sz="918"/>
            </a:lvl6pPr>
            <a:lvl7pPr marL="2798338" indent="0">
              <a:buNone/>
              <a:defRPr sz="918"/>
            </a:lvl7pPr>
            <a:lvl8pPr marL="3264728" indent="0">
              <a:buNone/>
              <a:defRPr sz="918"/>
            </a:lvl8pPr>
            <a:lvl9pPr marL="3731118" indent="0">
              <a:buNone/>
              <a:defRPr sz="918"/>
            </a:lvl9pPr>
          </a:lstStyle>
          <a:p>
            <a:pPr lvl="0"/>
            <a:r>
              <a:rPr lang="en-US"/>
              <a:t>Click to edit Master text styles</a:t>
            </a:r>
          </a:p>
        </p:txBody>
      </p:sp>
      <p:sp>
        <p:nvSpPr>
          <p:cNvPr id="5" name="Date Placeholder 4"/>
          <p:cNvSpPr>
            <a:spLocks noGrp="1"/>
          </p:cNvSpPr>
          <p:nvPr>
            <p:ph type="dt" sz="half" idx="10"/>
          </p:nvPr>
        </p:nvSpPr>
        <p:spPr/>
        <p:txBody>
          <a:bodyPr/>
          <a:lstStyle/>
          <a:p>
            <a:fld id="{A5A99E73-A2AD-4D12-A71E-9AD12992231B}" type="datetime1">
              <a:rPr lang="en-IN" smtClean="0"/>
              <a:t>09-06-2023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2C8367A8-162D-4464-BF62-06BAD5C6A575}" type="slidenum">
              <a:rPr lang="en-IN" smtClean="0"/>
              <a:t>‹#›</a:t>
            </a:fld>
            <a:endParaRPr lang="en-IN"/>
          </a:p>
        </p:txBody>
      </p:sp>
    </p:spTree>
    <p:extLst>
      <p:ext uri="{BB962C8B-B14F-4D97-AF65-F5344CB8AC3E}">
        <p14:creationId xmlns:p14="http://schemas.microsoft.com/office/powerpoint/2010/main" val="366648738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8116" y="5185078"/>
            <a:ext cx="9002630" cy="612130"/>
          </a:xfrm>
        </p:spPr>
        <p:txBody>
          <a:bodyPr anchor="b">
            <a:normAutofit/>
          </a:bodyPr>
          <a:lstStyle>
            <a:lvl1pPr algn="l">
              <a:defRPr sz="2448"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78114" y="740728"/>
            <a:ext cx="9002631" cy="393225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32"/>
            </a:lvl1pPr>
            <a:lvl2pPr marL="466390" indent="0">
              <a:buNone/>
              <a:defRPr sz="1632"/>
            </a:lvl2pPr>
            <a:lvl3pPr marL="932779" indent="0">
              <a:buNone/>
              <a:defRPr sz="1632"/>
            </a:lvl3pPr>
            <a:lvl4pPr marL="1399169" indent="0">
              <a:buNone/>
              <a:defRPr sz="1632"/>
            </a:lvl4pPr>
            <a:lvl5pPr marL="1865559" indent="0">
              <a:buNone/>
              <a:defRPr sz="1632"/>
            </a:lvl5pPr>
            <a:lvl6pPr marL="2331949" indent="0">
              <a:buNone/>
              <a:defRPr sz="1632"/>
            </a:lvl6pPr>
            <a:lvl7pPr marL="2798338" indent="0">
              <a:buNone/>
              <a:defRPr sz="1632"/>
            </a:lvl7pPr>
            <a:lvl8pPr marL="3264728" indent="0">
              <a:buNone/>
              <a:defRPr sz="1632"/>
            </a:lvl8pPr>
            <a:lvl9pPr marL="3731118" indent="0">
              <a:buNone/>
              <a:defRPr sz="1632"/>
            </a:lvl9pPr>
          </a:lstStyle>
          <a:p>
            <a:r>
              <a:rPr lang="en-US"/>
              <a:t>Click icon to add picture</a:t>
            </a:r>
            <a:endParaRPr lang="en-US" dirty="0"/>
          </a:p>
        </p:txBody>
      </p:sp>
      <p:sp>
        <p:nvSpPr>
          <p:cNvPr id="4" name="Text Placeholder 3"/>
          <p:cNvSpPr>
            <a:spLocks noGrp="1"/>
          </p:cNvSpPr>
          <p:nvPr>
            <p:ph type="body" sz="half" idx="2"/>
          </p:nvPr>
        </p:nvSpPr>
        <p:spPr>
          <a:xfrm>
            <a:off x="1178115" y="5797208"/>
            <a:ext cx="9002629" cy="533255"/>
          </a:xfrm>
        </p:spPr>
        <p:txBody>
          <a:bodyPr>
            <a:normAutofit/>
          </a:bodyPr>
          <a:lstStyle>
            <a:lvl1pPr marL="0" indent="0">
              <a:buNone/>
              <a:defRPr sz="1224"/>
            </a:lvl1pPr>
            <a:lvl2pPr marL="466390" indent="0">
              <a:buNone/>
              <a:defRPr sz="1224"/>
            </a:lvl2pPr>
            <a:lvl3pPr marL="932779" indent="0">
              <a:buNone/>
              <a:defRPr sz="1020"/>
            </a:lvl3pPr>
            <a:lvl4pPr marL="1399169" indent="0">
              <a:buNone/>
              <a:defRPr sz="918"/>
            </a:lvl4pPr>
            <a:lvl5pPr marL="1865559" indent="0">
              <a:buNone/>
              <a:defRPr sz="918"/>
            </a:lvl5pPr>
            <a:lvl6pPr marL="2331949" indent="0">
              <a:buNone/>
              <a:defRPr sz="918"/>
            </a:lvl6pPr>
            <a:lvl7pPr marL="2798338" indent="0">
              <a:buNone/>
              <a:defRPr sz="918"/>
            </a:lvl7pPr>
            <a:lvl8pPr marL="3264728" indent="0">
              <a:buNone/>
              <a:defRPr sz="918"/>
            </a:lvl8pPr>
            <a:lvl9pPr marL="3731118" indent="0">
              <a:buNone/>
              <a:defRPr sz="918"/>
            </a:lvl9pPr>
          </a:lstStyle>
          <a:p>
            <a:pPr lvl="0"/>
            <a:r>
              <a:rPr lang="en-US"/>
              <a:t>Click to edit Master text styles</a:t>
            </a:r>
          </a:p>
        </p:txBody>
      </p:sp>
      <p:sp>
        <p:nvSpPr>
          <p:cNvPr id="5" name="Date Placeholder 4"/>
          <p:cNvSpPr>
            <a:spLocks noGrp="1"/>
          </p:cNvSpPr>
          <p:nvPr>
            <p:ph type="dt" sz="half" idx="10"/>
          </p:nvPr>
        </p:nvSpPr>
        <p:spPr/>
        <p:txBody>
          <a:bodyPr/>
          <a:lstStyle/>
          <a:p>
            <a:fld id="{4393E384-C7C4-4DEA-8F3C-6B8935091981}" type="datetime1">
              <a:rPr lang="en-IN" smtClean="0"/>
              <a:t>09-06-2023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2C8367A8-162D-4464-BF62-06BAD5C6A575}" type="slidenum">
              <a:rPr lang="en-IN" smtClean="0"/>
              <a:t>‹#›</a:t>
            </a:fld>
            <a:endParaRPr lang="en-IN"/>
          </a:p>
        </p:txBody>
      </p:sp>
    </p:spTree>
    <p:extLst>
      <p:ext uri="{BB962C8B-B14F-4D97-AF65-F5344CB8AC3E}">
        <p14:creationId xmlns:p14="http://schemas.microsoft.com/office/powerpoint/2010/main" val="1576352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78114" y="1563758"/>
            <a:ext cx="9002632" cy="2139879"/>
          </a:xfrm>
        </p:spPr>
        <p:txBody>
          <a:bodyPr/>
          <a:lstStyle>
            <a:lvl1pPr>
              <a:defRPr sz="4896"/>
            </a:lvl1pPr>
          </a:lstStyle>
          <a:p>
            <a:r>
              <a:rPr lang="en-US"/>
              <a:t>Click to edit Master title style</a:t>
            </a:r>
            <a:endParaRPr lang="en-US" dirty="0"/>
          </a:p>
        </p:txBody>
      </p:sp>
      <p:sp>
        <p:nvSpPr>
          <p:cNvPr id="8" name="Text Placeholder 3"/>
          <p:cNvSpPr>
            <a:spLocks noGrp="1"/>
          </p:cNvSpPr>
          <p:nvPr>
            <p:ph type="body" sz="half" idx="2"/>
          </p:nvPr>
        </p:nvSpPr>
        <p:spPr>
          <a:xfrm>
            <a:off x="1178114" y="3950547"/>
            <a:ext cx="9002632" cy="2551395"/>
          </a:xfrm>
        </p:spPr>
        <p:txBody>
          <a:bodyPr anchor="ctr">
            <a:normAutofit/>
          </a:bodyPr>
          <a:lstStyle>
            <a:lvl1pPr marL="0" indent="0">
              <a:buNone/>
              <a:defRPr sz="1836"/>
            </a:lvl1pPr>
            <a:lvl2pPr marL="466390" indent="0">
              <a:buNone/>
              <a:defRPr sz="1224"/>
            </a:lvl2pPr>
            <a:lvl3pPr marL="932779" indent="0">
              <a:buNone/>
              <a:defRPr sz="1020"/>
            </a:lvl3pPr>
            <a:lvl4pPr marL="1399169" indent="0">
              <a:buNone/>
              <a:defRPr sz="918"/>
            </a:lvl4pPr>
            <a:lvl5pPr marL="1865559" indent="0">
              <a:buNone/>
              <a:defRPr sz="918"/>
            </a:lvl5pPr>
            <a:lvl6pPr marL="2331949" indent="0">
              <a:buNone/>
              <a:defRPr sz="918"/>
            </a:lvl6pPr>
            <a:lvl7pPr marL="2798338" indent="0">
              <a:buNone/>
              <a:defRPr sz="918"/>
            </a:lvl7pPr>
            <a:lvl8pPr marL="3264728" indent="0">
              <a:buNone/>
              <a:defRPr sz="918"/>
            </a:lvl8pPr>
            <a:lvl9pPr marL="3731118" indent="0">
              <a:buNone/>
              <a:defRPr sz="918"/>
            </a:lvl9pPr>
          </a:lstStyle>
          <a:p>
            <a:pPr lvl="0"/>
            <a:r>
              <a:rPr lang="en-US"/>
              <a:t>Click to edit Master text styles</a:t>
            </a:r>
          </a:p>
        </p:txBody>
      </p:sp>
      <p:sp>
        <p:nvSpPr>
          <p:cNvPr id="4" name="Date Placeholder 3"/>
          <p:cNvSpPr>
            <a:spLocks noGrp="1"/>
          </p:cNvSpPr>
          <p:nvPr>
            <p:ph type="dt" sz="half" idx="10"/>
          </p:nvPr>
        </p:nvSpPr>
        <p:spPr/>
        <p:txBody>
          <a:bodyPr/>
          <a:lstStyle/>
          <a:p>
            <a:fld id="{38E5FBF2-CF2F-4228-9B10-FF24120B28F0}" type="datetime1">
              <a:rPr lang="en-IN" smtClean="0"/>
              <a:t>09-06-2023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2C8367A8-162D-4464-BF62-06BAD5C6A575}" type="slidenum">
              <a:rPr lang="en-IN" smtClean="0"/>
              <a:t>‹#›</a:t>
            </a:fld>
            <a:endParaRPr lang="en-IN"/>
          </a:p>
        </p:txBody>
      </p:sp>
    </p:spTree>
    <p:extLst>
      <p:ext uri="{BB962C8B-B14F-4D97-AF65-F5344CB8AC3E}">
        <p14:creationId xmlns:p14="http://schemas.microsoft.com/office/powerpoint/2010/main" val="298036706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06380" y="1563758"/>
            <a:ext cx="8159718" cy="2509459"/>
          </a:xfrm>
        </p:spPr>
        <p:txBody>
          <a:bodyPr/>
          <a:lstStyle>
            <a:lvl1pPr>
              <a:defRPr sz="4896"/>
            </a:lvl1pPr>
          </a:lstStyle>
          <a:p>
            <a:r>
              <a:rPr lang="en-US"/>
              <a:t>Click to edit Master title style</a:t>
            </a:r>
            <a:endParaRPr lang="en-US" dirty="0"/>
          </a:p>
        </p:txBody>
      </p:sp>
      <p:sp>
        <p:nvSpPr>
          <p:cNvPr id="11" name="Text Placeholder 3"/>
          <p:cNvSpPr>
            <a:spLocks noGrp="1"/>
          </p:cNvSpPr>
          <p:nvPr>
            <p:ph type="body" sz="half" idx="14"/>
          </p:nvPr>
        </p:nvSpPr>
        <p:spPr>
          <a:xfrm>
            <a:off x="1969109" y="4073217"/>
            <a:ext cx="7425621" cy="369580"/>
          </a:xfrm>
        </p:spPr>
        <p:txBody>
          <a:bodyPr vert="horz" lIns="91440" tIns="45720" rIns="91440" bIns="45720" rtlCol="0" anchor="t">
            <a:normAutofit/>
          </a:bodyPr>
          <a:lstStyle>
            <a:lvl1pPr marL="0" indent="0">
              <a:buNone/>
              <a:defRPr lang="en-US" sz="1428" b="0" i="0" kern="1200" cap="small" dirty="0">
                <a:solidFill>
                  <a:schemeClr val="bg2">
                    <a:lumMod val="40000"/>
                    <a:lumOff val="60000"/>
                  </a:schemeClr>
                </a:solidFill>
                <a:latin typeface="+mj-lt"/>
                <a:ea typeface="+mj-ea"/>
                <a:cs typeface="+mj-cs"/>
              </a:defRPr>
            </a:lvl1pPr>
            <a:lvl2pPr marL="466390" indent="0">
              <a:buNone/>
              <a:defRPr sz="1224"/>
            </a:lvl2pPr>
            <a:lvl3pPr marL="932779" indent="0">
              <a:buNone/>
              <a:defRPr sz="1020"/>
            </a:lvl3pPr>
            <a:lvl4pPr marL="1399169" indent="0">
              <a:buNone/>
              <a:defRPr sz="918"/>
            </a:lvl4pPr>
            <a:lvl5pPr marL="1865559" indent="0">
              <a:buNone/>
              <a:defRPr sz="918"/>
            </a:lvl5pPr>
            <a:lvl6pPr marL="2331949" indent="0">
              <a:buNone/>
              <a:defRPr sz="918"/>
            </a:lvl6pPr>
            <a:lvl7pPr marL="2798338" indent="0">
              <a:buNone/>
              <a:defRPr sz="918"/>
            </a:lvl7pPr>
            <a:lvl8pPr marL="3264728" indent="0">
              <a:buNone/>
              <a:defRPr sz="918"/>
            </a:lvl8pPr>
            <a:lvl9pPr marL="3731118" indent="0">
              <a:buNone/>
              <a:defRPr sz="918"/>
            </a:lvl9pPr>
          </a:lstStyle>
          <a:p>
            <a:pPr marL="0" lvl="0" indent="0">
              <a:buNone/>
            </a:pPr>
            <a:r>
              <a:rPr lang="en-US"/>
              <a:t>Click to edit Master text styles</a:t>
            </a:r>
          </a:p>
        </p:txBody>
      </p:sp>
      <p:sp>
        <p:nvSpPr>
          <p:cNvPr id="10" name="Text Placeholder 3"/>
          <p:cNvSpPr>
            <a:spLocks noGrp="1"/>
          </p:cNvSpPr>
          <p:nvPr>
            <p:ph type="body" sz="half" idx="2"/>
          </p:nvPr>
        </p:nvSpPr>
        <p:spPr>
          <a:xfrm>
            <a:off x="1178114" y="4699113"/>
            <a:ext cx="9002632" cy="1810667"/>
          </a:xfrm>
        </p:spPr>
        <p:txBody>
          <a:bodyPr anchor="ctr">
            <a:normAutofit/>
          </a:bodyPr>
          <a:lstStyle>
            <a:lvl1pPr marL="0" indent="0">
              <a:buNone/>
              <a:defRPr sz="1836"/>
            </a:lvl1pPr>
            <a:lvl2pPr marL="466390" indent="0">
              <a:buNone/>
              <a:defRPr sz="1224"/>
            </a:lvl2pPr>
            <a:lvl3pPr marL="932779" indent="0">
              <a:buNone/>
              <a:defRPr sz="1020"/>
            </a:lvl3pPr>
            <a:lvl4pPr marL="1399169" indent="0">
              <a:buNone/>
              <a:defRPr sz="918"/>
            </a:lvl4pPr>
            <a:lvl5pPr marL="1865559" indent="0">
              <a:buNone/>
              <a:defRPr sz="918"/>
            </a:lvl5pPr>
            <a:lvl6pPr marL="2331949" indent="0">
              <a:buNone/>
              <a:defRPr sz="918"/>
            </a:lvl6pPr>
            <a:lvl7pPr marL="2798338" indent="0">
              <a:buNone/>
              <a:defRPr sz="918"/>
            </a:lvl7pPr>
            <a:lvl8pPr marL="3264728" indent="0">
              <a:buNone/>
              <a:defRPr sz="918"/>
            </a:lvl8pPr>
            <a:lvl9pPr marL="3731118" indent="0">
              <a:buNone/>
              <a:defRPr sz="918"/>
            </a:lvl9pPr>
          </a:lstStyle>
          <a:p>
            <a:pPr lvl="0"/>
            <a:r>
              <a:rPr lang="en-US"/>
              <a:t>Click to edit Master text styles</a:t>
            </a:r>
          </a:p>
        </p:txBody>
      </p:sp>
      <p:sp>
        <p:nvSpPr>
          <p:cNvPr id="4" name="Date Placeholder 3"/>
          <p:cNvSpPr>
            <a:spLocks noGrp="1"/>
          </p:cNvSpPr>
          <p:nvPr>
            <p:ph type="dt" sz="half" idx="10"/>
          </p:nvPr>
        </p:nvSpPr>
        <p:spPr/>
        <p:txBody>
          <a:bodyPr/>
          <a:lstStyle/>
          <a:p>
            <a:fld id="{AF37325A-22FE-47B2-A718-9E544B5CCE3D}" type="datetime1">
              <a:rPr lang="en-IN" smtClean="0"/>
              <a:t>09-06-2023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2C8367A8-162D-4464-BF62-06BAD5C6A575}" type="slidenum">
              <a:rPr lang="en-IN" smtClean="0"/>
              <a:t>‹#›</a:t>
            </a:fld>
            <a:endParaRPr lang="en-IN"/>
          </a:p>
        </p:txBody>
      </p:sp>
      <p:sp>
        <p:nvSpPr>
          <p:cNvPr id="12" name="TextBox 11"/>
          <p:cNvSpPr txBox="1"/>
          <p:nvPr/>
        </p:nvSpPr>
        <p:spPr>
          <a:xfrm>
            <a:off x="916308" y="1049044"/>
            <a:ext cx="817992" cy="2007473"/>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445" dirty="0"/>
              <a:t>“</a:t>
            </a:r>
          </a:p>
        </p:txBody>
      </p:sp>
      <p:sp>
        <p:nvSpPr>
          <p:cNvPr id="15" name="TextBox 14"/>
          <p:cNvSpPr txBox="1"/>
          <p:nvPr/>
        </p:nvSpPr>
        <p:spPr>
          <a:xfrm>
            <a:off x="9517586" y="2823132"/>
            <a:ext cx="817992" cy="2007473"/>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445" dirty="0"/>
              <a:t>”</a:t>
            </a:r>
          </a:p>
        </p:txBody>
      </p:sp>
    </p:spTree>
    <p:extLst>
      <p:ext uri="{BB962C8B-B14F-4D97-AF65-F5344CB8AC3E}">
        <p14:creationId xmlns:p14="http://schemas.microsoft.com/office/powerpoint/2010/main" val="61448460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78113" y="3374427"/>
            <a:ext cx="9002633" cy="1785587"/>
          </a:xfrm>
        </p:spPr>
        <p:txBody>
          <a:bodyPr anchor="b"/>
          <a:lstStyle>
            <a:lvl1pPr algn="l">
              <a:defRPr sz="4080" b="0" cap="none"/>
            </a:lvl1pPr>
          </a:lstStyle>
          <a:p>
            <a:r>
              <a:rPr lang="en-US"/>
              <a:t>Click to edit Master title style</a:t>
            </a:r>
            <a:endParaRPr lang="en-US" dirty="0"/>
          </a:p>
        </p:txBody>
      </p:sp>
      <p:sp>
        <p:nvSpPr>
          <p:cNvPr id="3" name="Text Placeholder 2"/>
          <p:cNvSpPr>
            <a:spLocks noGrp="1"/>
          </p:cNvSpPr>
          <p:nvPr>
            <p:ph type="body" idx="1"/>
          </p:nvPr>
        </p:nvSpPr>
        <p:spPr>
          <a:xfrm>
            <a:off x="1178114" y="5160014"/>
            <a:ext cx="9002632" cy="929312"/>
          </a:xfrm>
        </p:spPr>
        <p:txBody>
          <a:bodyPr anchor="t"/>
          <a:lstStyle>
            <a:lvl1pPr marL="0" indent="0" algn="l">
              <a:buNone/>
              <a:defRPr sz="2040" cap="none">
                <a:solidFill>
                  <a:schemeClr val="bg2">
                    <a:lumMod val="40000"/>
                    <a:lumOff val="60000"/>
                  </a:schemeClr>
                </a:solidFill>
              </a:defRPr>
            </a:lvl1pPr>
            <a:lvl2pPr marL="466390" indent="0">
              <a:buNone/>
              <a:defRPr sz="1836">
                <a:solidFill>
                  <a:schemeClr val="tx1">
                    <a:tint val="75000"/>
                  </a:schemeClr>
                </a:solidFill>
              </a:defRPr>
            </a:lvl2pPr>
            <a:lvl3pPr marL="932779" indent="0">
              <a:buNone/>
              <a:defRPr sz="1632">
                <a:solidFill>
                  <a:schemeClr val="tx1">
                    <a:tint val="75000"/>
                  </a:schemeClr>
                </a:solidFill>
              </a:defRPr>
            </a:lvl3pPr>
            <a:lvl4pPr marL="1399169" indent="0">
              <a:buNone/>
              <a:defRPr sz="1428">
                <a:solidFill>
                  <a:schemeClr val="tx1">
                    <a:tint val="75000"/>
                  </a:schemeClr>
                </a:solidFill>
              </a:defRPr>
            </a:lvl4pPr>
            <a:lvl5pPr marL="1865559" indent="0">
              <a:buNone/>
              <a:defRPr sz="1428">
                <a:solidFill>
                  <a:schemeClr val="tx1">
                    <a:tint val="75000"/>
                  </a:schemeClr>
                </a:solidFill>
              </a:defRPr>
            </a:lvl5pPr>
            <a:lvl6pPr marL="2331949" indent="0">
              <a:buNone/>
              <a:defRPr sz="1428">
                <a:solidFill>
                  <a:schemeClr val="tx1">
                    <a:tint val="75000"/>
                  </a:schemeClr>
                </a:solidFill>
              </a:defRPr>
            </a:lvl6pPr>
            <a:lvl7pPr marL="2798338" indent="0">
              <a:buNone/>
              <a:defRPr sz="1428">
                <a:solidFill>
                  <a:schemeClr val="tx1">
                    <a:tint val="75000"/>
                  </a:schemeClr>
                </a:solidFill>
              </a:defRPr>
            </a:lvl7pPr>
            <a:lvl8pPr marL="3264728" indent="0">
              <a:buNone/>
              <a:defRPr sz="1428">
                <a:solidFill>
                  <a:schemeClr val="tx1">
                    <a:tint val="75000"/>
                  </a:schemeClr>
                </a:solidFill>
              </a:defRPr>
            </a:lvl8pPr>
            <a:lvl9pPr marL="3731118" indent="0">
              <a:buNone/>
              <a:defRPr sz="1428">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E17E082-223C-4F20-8013-2ACE615EC271}" type="datetime1">
              <a:rPr lang="en-IN" smtClean="0"/>
              <a:t>09-06-2023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2C8367A8-162D-4464-BF62-06BAD5C6A575}" type="slidenum">
              <a:rPr lang="en-IN" smtClean="0"/>
              <a:t>‹#›</a:t>
            </a:fld>
            <a:endParaRPr lang="en-IN"/>
          </a:p>
        </p:txBody>
      </p:sp>
    </p:spTree>
    <p:extLst>
      <p:ext uri="{BB962C8B-B14F-4D97-AF65-F5344CB8AC3E}">
        <p14:creationId xmlns:p14="http://schemas.microsoft.com/office/powerpoint/2010/main" val="289968568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84"/>
            </a:lvl1pPr>
          </a:lstStyle>
          <a:p>
            <a:r>
              <a:rPr lang="en-US"/>
              <a:t>Click to edit Master title style</a:t>
            </a:r>
            <a:endParaRPr lang="en-US" dirty="0"/>
          </a:p>
        </p:txBody>
      </p:sp>
      <p:sp>
        <p:nvSpPr>
          <p:cNvPr id="3" name="Text Placeholder 2"/>
          <p:cNvSpPr>
            <a:spLocks noGrp="1"/>
          </p:cNvSpPr>
          <p:nvPr>
            <p:ph type="body" idx="1"/>
          </p:nvPr>
        </p:nvSpPr>
        <p:spPr>
          <a:xfrm>
            <a:off x="645639" y="2139880"/>
            <a:ext cx="3005957" cy="622416"/>
          </a:xfrm>
        </p:spPr>
        <p:txBody>
          <a:bodyPr anchor="b">
            <a:noAutofit/>
          </a:bodyPr>
          <a:lstStyle>
            <a:lvl1pPr marL="0" indent="0">
              <a:buNone/>
              <a:defRPr sz="2448" b="0">
                <a:solidFill>
                  <a:schemeClr val="bg2">
                    <a:lumMod val="40000"/>
                    <a:lumOff val="60000"/>
                  </a:schemeClr>
                </a:solidFill>
              </a:defRPr>
            </a:lvl1pPr>
            <a:lvl2pPr marL="466390" indent="0">
              <a:buNone/>
              <a:defRPr sz="2040" b="1"/>
            </a:lvl2pPr>
            <a:lvl3pPr marL="932779" indent="0">
              <a:buNone/>
              <a:defRPr sz="1836" b="1"/>
            </a:lvl3pPr>
            <a:lvl4pPr marL="1399169" indent="0">
              <a:buNone/>
              <a:defRPr sz="1632" b="1"/>
            </a:lvl4pPr>
            <a:lvl5pPr marL="1865559" indent="0">
              <a:buNone/>
              <a:defRPr sz="1632" b="1"/>
            </a:lvl5pPr>
            <a:lvl6pPr marL="2331949" indent="0">
              <a:buNone/>
              <a:defRPr sz="1632" b="1"/>
            </a:lvl6pPr>
            <a:lvl7pPr marL="2798338" indent="0">
              <a:buNone/>
              <a:defRPr sz="1632" b="1"/>
            </a:lvl7pPr>
            <a:lvl8pPr marL="3264728" indent="0">
              <a:buNone/>
              <a:defRPr sz="1632" b="1"/>
            </a:lvl8pPr>
            <a:lvl9pPr marL="3731118" indent="0">
              <a:buNone/>
              <a:defRPr sz="1632" b="1"/>
            </a:lvl9pPr>
          </a:lstStyle>
          <a:p>
            <a:pPr lvl="0"/>
            <a:r>
              <a:rPr lang="en-US"/>
              <a:t>Click to edit Master text styles</a:t>
            </a:r>
          </a:p>
        </p:txBody>
      </p:sp>
      <p:sp>
        <p:nvSpPr>
          <p:cNvPr id="16" name="Text Placeholder 3"/>
          <p:cNvSpPr>
            <a:spLocks noGrp="1"/>
          </p:cNvSpPr>
          <p:nvPr>
            <p:ph type="body" sz="half" idx="15"/>
          </p:nvPr>
        </p:nvSpPr>
        <p:spPr>
          <a:xfrm>
            <a:off x="665546" y="2880607"/>
            <a:ext cx="2986049" cy="3876817"/>
          </a:xfrm>
        </p:spPr>
        <p:txBody>
          <a:bodyPr anchor="t">
            <a:normAutofit/>
          </a:bodyPr>
          <a:lstStyle>
            <a:lvl1pPr marL="0" indent="0">
              <a:buNone/>
              <a:defRPr sz="1428"/>
            </a:lvl1pPr>
            <a:lvl2pPr marL="466390" indent="0">
              <a:buNone/>
              <a:defRPr sz="1224"/>
            </a:lvl2pPr>
            <a:lvl3pPr marL="932779" indent="0">
              <a:buNone/>
              <a:defRPr sz="1020"/>
            </a:lvl3pPr>
            <a:lvl4pPr marL="1399169" indent="0">
              <a:buNone/>
              <a:defRPr sz="918"/>
            </a:lvl4pPr>
            <a:lvl5pPr marL="1865559" indent="0">
              <a:buNone/>
              <a:defRPr sz="918"/>
            </a:lvl5pPr>
            <a:lvl6pPr marL="2331949" indent="0">
              <a:buNone/>
              <a:defRPr sz="918"/>
            </a:lvl6pPr>
            <a:lvl7pPr marL="2798338" indent="0">
              <a:buNone/>
              <a:defRPr sz="918"/>
            </a:lvl7pPr>
            <a:lvl8pPr marL="3264728" indent="0">
              <a:buNone/>
              <a:defRPr sz="918"/>
            </a:lvl8pPr>
            <a:lvl9pPr marL="3731118" indent="0">
              <a:buNone/>
              <a:defRPr sz="918"/>
            </a:lvl9pPr>
          </a:lstStyle>
          <a:p>
            <a:pPr lvl="0"/>
            <a:r>
              <a:rPr lang="en-US"/>
              <a:t>Click to edit Master text styles</a:t>
            </a:r>
          </a:p>
        </p:txBody>
      </p:sp>
      <p:sp>
        <p:nvSpPr>
          <p:cNvPr id="5" name="Text Placeholder 4"/>
          <p:cNvSpPr>
            <a:spLocks noGrp="1"/>
          </p:cNvSpPr>
          <p:nvPr>
            <p:ph type="body" sz="quarter" idx="3"/>
          </p:nvPr>
        </p:nvSpPr>
        <p:spPr>
          <a:xfrm>
            <a:off x="3961535" y="2139880"/>
            <a:ext cx="2995119" cy="622416"/>
          </a:xfrm>
        </p:spPr>
        <p:txBody>
          <a:bodyPr anchor="b">
            <a:noAutofit/>
          </a:bodyPr>
          <a:lstStyle>
            <a:lvl1pPr marL="0" indent="0">
              <a:buNone/>
              <a:defRPr sz="2448" b="0">
                <a:solidFill>
                  <a:schemeClr val="bg2">
                    <a:lumMod val="40000"/>
                    <a:lumOff val="60000"/>
                  </a:schemeClr>
                </a:solidFill>
              </a:defRPr>
            </a:lvl1pPr>
            <a:lvl2pPr marL="466390" indent="0">
              <a:buNone/>
              <a:defRPr sz="2040" b="1"/>
            </a:lvl2pPr>
            <a:lvl3pPr marL="932779" indent="0">
              <a:buNone/>
              <a:defRPr sz="1836" b="1"/>
            </a:lvl3pPr>
            <a:lvl4pPr marL="1399169" indent="0">
              <a:buNone/>
              <a:defRPr sz="1632" b="1"/>
            </a:lvl4pPr>
            <a:lvl5pPr marL="1865559" indent="0">
              <a:buNone/>
              <a:defRPr sz="1632" b="1"/>
            </a:lvl5pPr>
            <a:lvl6pPr marL="2331949" indent="0">
              <a:buNone/>
              <a:defRPr sz="1632" b="1"/>
            </a:lvl6pPr>
            <a:lvl7pPr marL="2798338" indent="0">
              <a:buNone/>
              <a:defRPr sz="1632" b="1"/>
            </a:lvl7pPr>
            <a:lvl8pPr marL="3264728" indent="0">
              <a:buNone/>
              <a:defRPr sz="1632" b="1"/>
            </a:lvl8pPr>
            <a:lvl9pPr marL="3731118" indent="0">
              <a:buNone/>
              <a:defRPr sz="1632" b="1"/>
            </a:lvl9pPr>
          </a:lstStyle>
          <a:p>
            <a:pPr lvl="0"/>
            <a:r>
              <a:rPr lang="en-US"/>
              <a:t>Click to edit Master text styles</a:t>
            </a:r>
          </a:p>
        </p:txBody>
      </p:sp>
      <p:sp>
        <p:nvSpPr>
          <p:cNvPr id="19" name="Text Placeholder 3"/>
          <p:cNvSpPr>
            <a:spLocks noGrp="1"/>
          </p:cNvSpPr>
          <p:nvPr>
            <p:ph type="body" sz="half" idx="16"/>
          </p:nvPr>
        </p:nvSpPr>
        <p:spPr>
          <a:xfrm>
            <a:off x="3950770" y="2880607"/>
            <a:ext cx="3005883" cy="3876817"/>
          </a:xfrm>
        </p:spPr>
        <p:txBody>
          <a:bodyPr anchor="t">
            <a:normAutofit/>
          </a:bodyPr>
          <a:lstStyle>
            <a:lvl1pPr marL="0" indent="0">
              <a:buNone/>
              <a:defRPr sz="1428"/>
            </a:lvl1pPr>
            <a:lvl2pPr marL="466390" indent="0">
              <a:buNone/>
              <a:defRPr sz="1224"/>
            </a:lvl2pPr>
            <a:lvl3pPr marL="932779" indent="0">
              <a:buNone/>
              <a:defRPr sz="1020"/>
            </a:lvl3pPr>
            <a:lvl4pPr marL="1399169" indent="0">
              <a:buNone/>
              <a:defRPr sz="918"/>
            </a:lvl4pPr>
            <a:lvl5pPr marL="1865559" indent="0">
              <a:buNone/>
              <a:defRPr sz="918"/>
            </a:lvl5pPr>
            <a:lvl6pPr marL="2331949" indent="0">
              <a:buNone/>
              <a:defRPr sz="918"/>
            </a:lvl6pPr>
            <a:lvl7pPr marL="2798338" indent="0">
              <a:buNone/>
              <a:defRPr sz="918"/>
            </a:lvl7pPr>
            <a:lvl8pPr marL="3264728" indent="0">
              <a:buNone/>
              <a:defRPr sz="918"/>
            </a:lvl8pPr>
            <a:lvl9pPr marL="3731118" indent="0">
              <a:buNone/>
              <a:defRPr sz="918"/>
            </a:lvl9pPr>
          </a:lstStyle>
          <a:p>
            <a:pPr lvl="0"/>
            <a:r>
              <a:rPr lang="en-US"/>
              <a:t>Click to edit Master text styles</a:t>
            </a:r>
          </a:p>
        </p:txBody>
      </p:sp>
      <p:sp>
        <p:nvSpPr>
          <p:cNvPr id="14" name="Text Placeholder 4"/>
          <p:cNvSpPr>
            <a:spLocks noGrp="1"/>
          </p:cNvSpPr>
          <p:nvPr>
            <p:ph type="body" sz="quarter" idx="13"/>
          </p:nvPr>
        </p:nvSpPr>
        <p:spPr>
          <a:xfrm>
            <a:off x="7267566" y="2139880"/>
            <a:ext cx="2990908" cy="622416"/>
          </a:xfrm>
        </p:spPr>
        <p:txBody>
          <a:bodyPr anchor="b">
            <a:noAutofit/>
          </a:bodyPr>
          <a:lstStyle>
            <a:lvl1pPr marL="0" indent="0">
              <a:buNone/>
              <a:defRPr sz="2448" b="0">
                <a:solidFill>
                  <a:schemeClr val="bg2">
                    <a:lumMod val="40000"/>
                    <a:lumOff val="60000"/>
                  </a:schemeClr>
                </a:solidFill>
              </a:defRPr>
            </a:lvl1pPr>
            <a:lvl2pPr marL="466390" indent="0">
              <a:buNone/>
              <a:defRPr sz="2040" b="1"/>
            </a:lvl2pPr>
            <a:lvl3pPr marL="932779" indent="0">
              <a:buNone/>
              <a:defRPr sz="1836" b="1"/>
            </a:lvl3pPr>
            <a:lvl4pPr marL="1399169" indent="0">
              <a:buNone/>
              <a:defRPr sz="1632" b="1"/>
            </a:lvl4pPr>
            <a:lvl5pPr marL="1865559" indent="0">
              <a:buNone/>
              <a:defRPr sz="1632" b="1"/>
            </a:lvl5pPr>
            <a:lvl6pPr marL="2331949" indent="0">
              <a:buNone/>
              <a:defRPr sz="1632" b="1"/>
            </a:lvl6pPr>
            <a:lvl7pPr marL="2798338" indent="0">
              <a:buNone/>
              <a:defRPr sz="1632" b="1"/>
            </a:lvl7pPr>
            <a:lvl8pPr marL="3264728" indent="0">
              <a:buNone/>
              <a:defRPr sz="1632" b="1"/>
            </a:lvl8pPr>
            <a:lvl9pPr marL="3731118" indent="0">
              <a:buNone/>
              <a:defRPr sz="1632" b="1"/>
            </a:lvl9pPr>
          </a:lstStyle>
          <a:p>
            <a:pPr lvl="0"/>
            <a:r>
              <a:rPr lang="en-US"/>
              <a:t>Click to edit Master text styles</a:t>
            </a:r>
          </a:p>
        </p:txBody>
      </p:sp>
      <p:sp>
        <p:nvSpPr>
          <p:cNvPr id="20" name="Text Placeholder 3"/>
          <p:cNvSpPr>
            <a:spLocks noGrp="1"/>
          </p:cNvSpPr>
          <p:nvPr>
            <p:ph type="body" sz="half" idx="17"/>
          </p:nvPr>
        </p:nvSpPr>
        <p:spPr>
          <a:xfrm>
            <a:off x="7267566" y="2880607"/>
            <a:ext cx="2990908" cy="3876817"/>
          </a:xfrm>
        </p:spPr>
        <p:txBody>
          <a:bodyPr anchor="t">
            <a:normAutofit/>
          </a:bodyPr>
          <a:lstStyle>
            <a:lvl1pPr marL="0" indent="0">
              <a:buNone/>
              <a:defRPr sz="1428"/>
            </a:lvl1pPr>
            <a:lvl2pPr marL="466390" indent="0">
              <a:buNone/>
              <a:defRPr sz="1224"/>
            </a:lvl2pPr>
            <a:lvl3pPr marL="932779" indent="0">
              <a:buNone/>
              <a:defRPr sz="1020"/>
            </a:lvl3pPr>
            <a:lvl4pPr marL="1399169" indent="0">
              <a:buNone/>
              <a:defRPr sz="918"/>
            </a:lvl4pPr>
            <a:lvl5pPr marL="1865559" indent="0">
              <a:buNone/>
              <a:defRPr sz="918"/>
            </a:lvl5pPr>
            <a:lvl6pPr marL="2331949" indent="0">
              <a:buNone/>
              <a:defRPr sz="918"/>
            </a:lvl6pPr>
            <a:lvl7pPr marL="2798338" indent="0">
              <a:buNone/>
              <a:defRPr sz="918"/>
            </a:lvl7pPr>
            <a:lvl8pPr marL="3264728" indent="0">
              <a:buNone/>
              <a:defRPr sz="918"/>
            </a:lvl8pPr>
            <a:lvl9pPr marL="3731118" indent="0">
              <a:buNone/>
              <a:defRPr sz="918"/>
            </a:lvl9pPr>
          </a:lstStyle>
          <a:p>
            <a:pPr lvl="0"/>
            <a:r>
              <a:rPr lang="en-US"/>
              <a:t>Click to edit Master text styles</a:t>
            </a:r>
          </a:p>
        </p:txBody>
      </p:sp>
      <p:cxnSp>
        <p:nvCxnSpPr>
          <p:cNvPr id="17" name="Straight Connector 16"/>
          <p:cNvCxnSpPr/>
          <p:nvPr/>
        </p:nvCxnSpPr>
        <p:spPr>
          <a:xfrm>
            <a:off x="3800859" y="2304486"/>
            <a:ext cx="0" cy="4279759"/>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101834" y="2304485"/>
            <a:ext cx="0" cy="42846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23DD0A80-3154-47FB-874D-7C273346C75E}" type="datetime1">
              <a:rPr lang="en-IN" smtClean="0"/>
              <a:t>09-06-2023</a:t>
            </a:fld>
            <a:endParaRPr lang="en-IN"/>
          </a:p>
        </p:txBody>
      </p:sp>
      <p:sp>
        <p:nvSpPr>
          <p:cNvPr id="4"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2C8367A8-162D-4464-BF62-06BAD5C6A575}" type="slidenum">
              <a:rPr lang="en-IN" smtClean="0"/>
              <a:t>‹#›</a:t>
            </a:fld>
            <a:endParaRPr lang="en-IN"/>
          </a:p>
        </p:txBody>
      </p:sp>
    </p:spTree>
    <p:extLst>
      <p:ext uri="{BB962C8B-B14F-4D97-AF65-F5344CB8AC3E}">
        <p14:creationId xmlns:p14="http://schemas.microsoft.com/office/powerpoint/2010/main" val="297200740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84"/>
            </a:lvl1pPr>
          </a:lstStyle>
          <a:p>
            <a:r>
              <a:rPr lang="en-US"/>
              <a:t>Click to edit Master title style</a:t>
            </a:r>
            <a:endParaRPr lang="en-US" dirty="0"/>
          </a:p>
        </p:txBody>
      </p:sp>
      <p:sp>
        <p:nvSpPr>
          <p:cNvPr id="3" name="Text Placeholder 2"/>
          <p:cNvSpPr>
            <a:spLocks noGrp="1"/>
          </p:cNvSpPr>
          <p:nvPr>
            <p:ph type="body" idx="1"/>
          </p:nvPr>
        </p:nvSpPr>
        <p:spPr>
          <a:xfrm>
            <a:off x="665546" y="4591419"/>
            <a:ext cx="2999004" cy="622416"/>
          </a:xfrm>
        </p:spPr>
        <p:txBody>
          <a:bodyPr anchor="b">
            <a:noAutofit/>
          </a:bodyPr>
          <a:lstStyle>
            <a:lvl1pPr marL="0" indent="0">
              <a:buNone/>
              <a:defRPr sz="2448" b="0">
                <a:solidFill>
                  <a:schemeClr val="bg2">
                    <a:lumMod val="40000"/>
                    <a:lumOff val="60000"/>
                  </a:schemeClr>
                </a:solidFill>
              </a:defRPr>
            </a:lvl1pPr>
            <a:lvl2pPr marL="466390" indent="0">
              <a:buNone/>
              <a:defRPr sz="2040" b="1"/>
            </a:lvl2pPr>
            <a:lvl3pPr marL="932779" indent="0">
              <a:buNone/>
              <a:defRPr sz="1836" b="1"/>
            </a:lvl3pPr>
            <a:lvl4pPr marL="1399169" indent="0">
              <a:buNone/>
              <a:defRPr sz="1632" b="1"/>
            </a:lvl4pPr>
            <a:lvl5pPr marL="1865559" indent="0">
              <a:buNone/>
              <a:defRPr sz="1632" b="1"/>
            </a:lvl5pPr>
            <a:lvl6pPr marL="2331949" indent="0">
              <a:buNone/>
              <a:defRPr sz="1632" b="1"/>
            </a:lvl6pPr>
            <a:lvl7pPr marL="2798338" indent="0">
              <a:buNone/>
              <a:defRPr sz="1632" b="1"/>
            </a:lvl7pPr>
            <a:lvl8pPr marL="3264728" indent="0">
              <a:buNone/>
              <a:defRPr sz="1632" b="1"/>
            </a:lvl8pPr>
            <a:lvl9pPr marL="3731118" indent="0">
              <a:buNone/>
              <a:defRPr sz="1632" b="1"/>
            </a:lvl9pPr>
          </a:lstStyle>
          <a:p>
            <a:pPr lvl="0"/>
            <a:r>
              <a:rPr lang="en-US"/>
              <a:t>Click to edit Master text styles</a:t>
            </a:r>
          </a:p>
        </p:txBody>
      </p:sp>
      <p:sp>
        <p:nvSpPr>
          <p:cNvPr id="29" name="Picture Placeholder 2"/>
          <p:cNvSpPr>
            <a:spLocks noGrp="1" noChangeAspect="1"/>
          </p:cNvSpPr>
          <p:nvPr>
            <p:ph type="pic" idx="15"/>
          </p:nvPr>
        </p:nvSpPr>
        <p:spPr>
          <a:xfrm>
            <a:off x="665546" y="2386789"/>
            <a:ext cx="2999004" cy="1646061"/>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32"/>
            </a:lvl1pPr>
            <a:lvl2pPr marL="466390" indent="0">
              <a:buNone/>
              <a:defRPr sz="1632"/>
            </a:lvl2pPr>
            <a:lvl3pPr marL="932779" indent="0">
              <a:buNone/>
              <a:defRPr sz="1632"/>
            </a:lvl3pPr>
            <a:lvl4pPr marL="1399169" indent="0">
              <a:buNone/>
              <a:defRPr sz="1632"/>
            </a:lvl4pPr>
            <a:lvl5pPr marL="1865559" indent="0">
              <a:buNone/>
              <a:defRPr sz="1632"/>
            </a:lvl5pPr>
            <a:lvl6pPr marL="2331949" indent="0">
              <a:buNone/>
              <a:defRPr sz="1632"/>
            </a:lvl6pPr>
            <a:lvl7pPr marL="2798338" indent="0">
              <a:buNone/>
              <a:defRPr sz="1632"/>
            </a:lvl7pPr>
            <a:lvl8pPr marL="3264728" indent="0">
              <a:buNone/>
              <a:defRPr sz="1632"/>
            </a:lvl8pPr>
            <a:lvl9pPr marL="3731118" indent="0">
              <a:buNone/>
              <a:defRPr sz="1632"/>
            </a:lvl9pPr>
          </a:lstStyle>
          <a:p>
            <a:r>
              <a:rPr lang="en-US"/>
              <a:t>Click icon to add picture</a:t>
            </a:r>
            <a:endParaRPr lang="en-US" dirty="0"/>
          </a:p>
        </p:txBody>
      </p:sp>
      <p:sp>
        <p:nvSpPr>
          <p:cNvPr id="22" name="Text Placeholder 3"/>
          <p:cNvSpPr>
            <a:spLocks noGrp="1"/>
          </p:cNvSpPr>
          <p:nvPr>
            <p:ph type="body" sz="half" idx="18"/>
          </p:nvPr>
        </p:nvSpPr>
        <p:spPr>
          <a:xfrm>
            <a:off x="665546" y="5213835"/>
            <a:ext cx="2999004" cy="711985"/>
          </a:xfrm>
        </p:spPr>
        <p:txBody>
          <a:bodyPr anchor="t">
            <a:normAutofit/>
          </a:bodyPr>
          <a:lstStyle>
            <a:lvl1pPr marL="0" indent="0">
              <a:buNone/>
              <a:defRPr sz="1428"/>
            </a:lvl1pPr>
            <a:lvl2pPr marL="466390" indent="0">
              <a:buNone/>
              <a:defRPr sz="1224"/>
            </a:lvl2pPr>
            <a:lvl3pPr marL="932779" indent="0">
              <a:buNone/>
              <a:defRPr sz="1020"/>
            </a:lvl3pPr>
            <a:lvl4pPr marL="1399169" indent="0">
              <a:buNone/>
              <a:defRPr sz="918"/>
            </a:lvl4pPr>
            <a:lvl5pPr marL="1865559" indent="0">
              <a:buNone/>
              <a:defRPr sz="918"/>
            </a:lvl5pPr>
            <a:lvl6pPr marL="2331949" indent="0">
              <a:buNone/>
              <a:defRPr sz="918"/>
            </a:lvl6pPr>
            <a:lvl7pPr marL="2798338" indent="0">
              <a:buNone/>
              <a:defRPr sz="918"/>
            </a:lvl7pPr>
            <a:lvl8pPr marL="3264728" indent="0">
              <a:buNone/>
              <a:defRPr sz="918"/>
            </a:lvl8pPr>
            <a:lvl9pPr marL="3731118" indent="0">
              <a:buNone/>
              <a:defRPr sz="918"/>
            </a:lvl9pPr>
          </a:lstStyle>
          <a:p>
            <a:pPr lvl="0"/>
            <a:r>
              <a:rPr lang="en-US"/>
              <a:t>Click to edit Master text styles</a:t>
            </a:r>
          </a:p>
        </p:txBody>
      </p:sp>
      <p:sp>
        <p:nvSpPr>
          <p:cNvPr id="5" name="Text Placeholder 4"/>
          <p:cNvSpPr>
            <a:spLocks noGrp="1"/>
          </p:cNvSpPr>
          <p:nvPr>
            <p:ph type="body" sz="quarter" idx="3"/>
          </p:nvPr>
        </p:nvSpPr>
        <p:spPr>
          <a:xfrm>
            <a:off x="3967366" y="4591419"/>
            <a:ext cx="2989288" cy="622416"/>
          </a:xfrm>
        </p:spPr>
        <p:txBody>
          <a:bodyPr anchor="b">
            <a:noAutofit/>
          </a:bodyPr>
          <a:lstStyle>
            <a:lvl1pPr marL="0" indent="0">
              <a:buNone/>
              <a:defRPr sz="2448" b="0">
                <a:solidFill>
                  <a:schemeClr val="bg2">
                    <a:lumMod val="40000"/>
                    <a:lumOff val="60000"/>
                  </a:schemeClr>
                </a:solidFill>
              </a:defRPr>
            </a:lvl1pPr>
            <a:lvl2pPr marL="466390" indent="0">
              <a:buNone/>
              <a:defRPr sz="2040" b="1"/>
            </a:lvl2pPr>
            <a:lvl3pPr marL="932779" indent="0">
              <a:buNone/>
              <a:defRPr sz="1836" b="1"/>
            </a:lvl3pPr>
            <a:lvl4pPr marL="1399169" indent="0">
              <a:buNone/>
              <a:defRPr sz="1632" b="1"/>
            </a:lvl4pPr>
            <a:lvl5pPr marL="1865559" indent="0">
              <a:buNone/>
              <a:defRPr sz="1632" b="1"/>
            </a:lvl5pPr>
            <a:lvl6pPr marL="2331949" indent="0">
              <a:buNone/>
              <a:defRPr sz="1632" b="1"/>
            </a:lvl6pPr>
            <a:lvl7pPr marL="2798338" indent="0">
              <a:buNone/>
              <a:defRPr sz="1632" b="1"/>
            </a:lvl7pPr>
            <a:lvl8pPr marL="3264728" indent="0">
              <a:buNone/>
              <a:defRPr sz="1632" b="1"/>
            </a:lvl8pPr>
            <a:lvl9pPr marL="3731118" indent="0">
              <a:buNone/>
              <a:defRPr sz="1632" b="1"/>
            </a:lvl9pPr>
          </a:lstStyle>
          <a:p>
            <a:pPr lvl="0"/>
            <a:r>
              <a:rPr lang="en-US"/>
              <a:t>Click to edit Master text styles</a:t>
            </a:r>
          </a:p>
        </p:txBody>
      </p:sp>
      <p:sp>
        <p:nvSpPr>
          <p:cNvPr id="30" name="Picture Placeholder 2"/>
          <p:cNvSpPr>
            <a:spLocks noGrp="1" noChangeAspect="1"/>
          </p:cNvSpPr>
          <p:nvPr>
            <p:ph type="pic" idx="21"/>
          </p:nvPr>
        </p:nvSpPr>
        <p:spPr>
          <a:xfrm>
            <a:off x="3967365" y="2386789"/>
            <a:ext cx="2989288" cy="1646061"/>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32"/>
            </a:lvl1pPr>
            <a:lvl2pPr marL="466390" indent="0">
              <a:buNone/>
              <a:defRPr sz="1632"/>
            </a:lvl2pPr>
            <a:lvl3pPr marL="932779" indent="0">
              <a:buNone/>
              <a:defRPr sz="1632"/>
            </a:lvl3pPr>
            <a:lvl4pPr marL="1399169" indent="0">
              <a:buNone/>
              <a:defRPr sz="1632"/>
            </a:lvl4pPr>
            <a:lvl5pPr marL="1865559" indent="0">
              <a:buNone/>
              <a:defRPr sz="1632"/>
            </a:lvl5pPr>
            <a:lvl6pPr marL="2331949" indent="0">
              <a:buNone/>
              <a:defRPr sz="1632"/>
            </a:lvl6pPr>
            <a:lvl7pPr marL="2798338" indent="0">
              <a:buNone/>
              <a:defRPr sz="1632"/>
            </a:lvl7pPr>
            <a:lvl8pPr marL="3264728" indent="0">
              <a:buNone/>
              <a:defRPr sz="1632"/>
            </a:lvl8pPr>
            <a:lvl9pPr marL="3731118" indent="0">
              <a:buNone/>
              <a:defRPr sz="1632"/>
            </a:lvl9pPr>
          </a:lstStyle>
          <a:p>
            <a:r>
              <a:rPr lang="en-US"/>
              <a:t>Click icon to add picture</a:t>
            </a:r>
            <a:endParaRPr lang="en-US" dirty="0"/>
          </a:p>
        </p:txBody>
      </p:sp>
      <p:sp>
        <p:nvSpPr>
          <p:cNvPr id="23" name="Text Placeholder 3"/>
          <p:cNvSpPr>
            <a:spLocks noGrp="1"/>
          </p:cNvSpPr>
          <p:nvPr>
            <p:ph type="body" sz="half" idx="19"/>
          </p:nvPr>
        </p:nvSpPr>
        <p:spPr>
          <a:xfrm>
            <a:off x="3965985" y="5213834"/>
            <a:ext cx="2993247" cy="711985"/>
          </a:xfrm>
        </p:spPr>
        <p:txBody>
          <a:bodyPr anchor="t">
            <a:normAutofit/>
          </a:bodyPr>
          <a:lstStyle>
            <a:lvl1pPr marL="0" indent="0">
              <a:buNone/>
              <a:defRPr sz="1428"/>
            </a:lvl1pPr>
            <a:lvl2pPr marL="466390" indent="0">
              <a:buNone/>
              <a:defRPr sz="1224"/>
            </a:lvl2pPr>
            <a:lvl3pPr marL="932779" indent="0">
              <a:buNone/>
              <a:defRPr sz="1020"/>
            </a:lvl3pPr>
            <a:lvl4pPr marL="1399169" indent="0">
              <a:buNone/>
              <a:defRPr sz="918"/>
            </a:lvl4pPr>
            <a:lvl5pPr marL="1865559" indent="0">
              <a:buNone/>
              <a:defRPr sz="918"/>
            </a:lvl5pPr>
            <a:lvl6pPr marL="2331949" indent="0">
              <a:buNone/>
              <a:defRPr sz="918"/>
            </a:lvl6pPr>
            <a:lvl7pPr marL="2798338" indent="0">
              <a:buNone/>
              <a:defRPr sz="918"/>
            </a:lvl7pPr>
            <a:lvl8pPr marL="3264728" indent="0">
              <a:buNone/>
              <a:defRPr sz="918"/>
            </a:lvl8pPr>
            <a:lvl9pPr marL="3731118" indent="0">
              <a:buNone/>
              <a:defRPr sz="918"/>
            </a:lvl9pPr>
          </a:lstStyle>
          <a:p>
            <a:pPr lvl="0"/>
            <a:r>
              <a:rPr lang="en-US"/>
              <a:t>Click to edit Master text styles</a:t>
            </a:r>
          </a:p>
        </p:txBody>
      </p:sp>
      <p:sp>
        <p:nvSpPr>
          <p:cNvPr id="14" name="Text Placeholder 4"/>
          <p:cNvSpPr>
            <a:spLocks noGrp="1"/>
          </p:cNvSpPr>
          <p:nvPr>
            <p:ph type="body" sz="quarter" idx="13"/>
          </p:nvPr>
        </p:nvSpPr>
        <p:spPr>
          <a:xfrm>
            <a:off x="7267566" y="4591419"/>
            <a:ext cx="2990908" cy="622416"/>
          </a:xfrm>
        </p:spPr>
        <p:txBody>
          <a:bodyPr anchor="b">
            <a:noAutofit/>
          </a:bodyPr>
          <a:lstStyle>
            <a:lvl1pPr marL="0" indent="0">
              <a:buNone/>
              <a:defRPr sz="2448" b="0">
                <a:solidFill>
                  <a:schemeClr val="bg2">
                    <a:lumMod val="40000"/>
                    <a:lumOff val="60000"/>
                  </a:schemeClr>
                </a:solidFill>
              </a:defRPr>
            </a:lvl1pPr>
            <a:lvl2pPr marL="466390" indent="0">
              <a:buNone/>
              <a:defRPr sz="2040" b="1"/>
            </a:lvl2pPr>
            <a:lvl3pPr marL="932779" indent="0">
              <a:buNone/>
              <a:defRPr sz="1836" b="1"/>
            </a:lvl3pPr>
            <a:lvl4pPr marL="1399169" indent="0">
              <a:buNone/>
              <a:defRPr sz="1632" b="1"/>
            </a:lvl4pPr>
            <a:lvl5pPr marL="1865559" indent="0">
              <a:buNone/>
              <a:defRPr sz="1632" b="1"/>
            </a:lvl5pPr>
            <a:lvl6pPr marL="2331949" indent="0">
              <a:buNone/>
              <a:defRPr sz="1632" b="1"/>
            </a:lvl6pPr>
            <a:lvl7pPr marL="2798338" indent="0">
              <a:buNone/>
              <a:defRPr sz="1632" b="1"/>
            </a:lvl7pPr>
            <a:lvl8pPr marL="3264728" indent="0">
              <a:buNone/>
              <a:defRPr sz="1632" b="1"/>
            </a:lvl8pPr>
            <a:lvl9pPr marL="3731118" indent="0">
              <a:buNone/>
              <a:defRPr sz="1632" b="1"/>
            </a:lvl9pPr>
          </a:lstStyle>
          <a:p>
            <a:pPr lvl="0"/>
            <a:r>
              <a:rPr lang="en-US"/>
              <a:t>Click to edit Master text styles</a:t>
            </a:r>
          </a:p>
        </p:txBody>
      </p:sp>
      <p:sp>
        <p:nvSpPr>
          <p:cNvPr id="31" name="Picture Placeholder 2"/>
          <p:cNvSpPr>
            <a:spLocks noGrp="1" noChangeAspect="1"/>
          </p:cNvSpPr>
          <p:nvPr>
            <p:ph type="pic" idx="22"/>
          </p:nvPr>
        </p:nvSpPr>
        <p:spPr>
          <a:xfrm>
            <a:off x="7267565" y="2386789"/>
            <a:ext cx="2990908" cy="1646061"/>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32"/>
            </a:lvl1pPr>
            <a:lvl2pPr marL="466390" indent="0">
              <a:buNone/>
              <a:defRPr sz="1632"/>
            </a:lvl2pPr>
            <a:lvl3pPr marL="932779" indent="0">
              <a:buNone/>
              <a:defRPr sz="1632"/>
            </a:lvl3pPr>
            <a:lvl4pPr marL="1399169" indent="0">
              <a:buNone/>
              <a:defRPr sz="1632"/>
            </a:lvl4pPr>
            <a:lvl5pPr marL="1865559" indent="0">
              <a:buNone/>
              <a:defRPr sz="1632"/>
            </a:lvl5pPr>
            <a:lvl6pPr marL="2331949" indent="0">
              <a:buNone/>
              <a:defRPr sz="1632"/>
            </a:lvl6pPr>
            <a:lvl7pPr marL="2798338" indent="0">
              <a:buNone/>
              <a:defRPr sz="1632"/>
            </a:lvl7pPr>
            <a:lvl8pPr marL="3264728" indent="0">
              <a:buNone/>
              <a:defRPr sz="1632"/>
            </a:lvl8pPr>
            <a:lvl9pPr marL="3731118" indent="0">
              <a:buNone/>
              <a:defRPr sz="1632"/>
            </a:lvl9pPr>
          </a:lstStyle>
          <a:p>
            <a:r>
              <a:rPr lang="en-US"/>
              <a:t>Click icon to add picture</a:t>
            </a:r>
            <a:endParaRPr lang="en-US" dirty="0"/>
          </a:p>
        </p:txBody>
      </p:sp>
      <p:sp>
        <p:nvSpPr>
          <p:cNvPr id="24" name="Text Placeholder 3"/>
          <p:cNvSpPr>
            <a:spLocks noGrp="1"/>
          </p:cNvSpPr>
          <p:nvPr>
            <p:ph type="body" sz="half" idx="20"/>
          </p:nvPr>
        </p:nvSpPr>
        <p:spPr>
          <a:xfrm>
            <a:off x="7267438" y="5213832"/>
            <a:ext cx="2994870" cy="711985"/>
          </a:xfrm>
        </p:spPr>
        <p:txBody>
          <a:bodyPr anchor="t">
            <a:normAutofit/>
          </a:bodyPr>
          <a:lstStyle>
            <a:lvl1pPr marL="0" indent="0">
              <a:buNone/>
              <a:defRPr sz="1428"/>
            </a:lvl1pPr>
            <a:lvl2pPr marL="466390" indent="0">
              <a:buNone/>
              <a:defRPr sz="1224"/>
            </a:lvl2pPr>
            <a:lvl3pPr marL="932779" indent="0">
              <a:buNone/>
              <a:defRPr sz="1020"/>
            </a:lvl3pPr>
            <a:lvl4pPr marL="1399169" indent="0">
              <a:buNone/>
              <a:defRPr sz="918"/>
            </a:lvl4pPr>
            <a:lvl5pPr marL="1865559" indent="0">
              <a:buNone/>
              <a:defRPr sz="918"/>
            </a:lvl5pPr>
            <a:lvl6pPr marL="2331949" indent="0">
              <a:buNone/>
              <a:defRPr sz="918"/>
            </a:lvl6pPr>
            <a:lvl7pPr marL="2798338" indent="0">
              <a:buNone/>
              <a:defRPr sz="918"/>
            </a:lvl7pPr>
            <a:lvl8pPr marL="3264728" indent="0">
              <a:buNone/>
              <a:defRPr sz="918"/>
            </a:lvl8pPr>
            <a:lvl9pPr marL="3731118" indent="0">
              <a:buNone/>
              <a:defRPr sz="918"/>
            </a:lvl9pPr>
          </a:lstStyle>
          <a:p>
            <a:pPr lvl="0"/>
            <a:r>
              <a:rPr lang="en-US"/>
              <a:t>Click to edit Master text styles</a:t>
            </a:r>
          </a:p>
        </p:txBody>
      </p:sp>
      <p:cxnSp>
        <p:nvCxnSpPr>
          <p:cNvPr id="19" name="Straight Connector 18"/>
          <p:cNvCxnSpPr/>
          <p:nvPr/>
        </p:nvCxnSpPr>
        <p:spPr>
          <a:xfrm>
            <a:off x="3800859" y="2304486"/>
            <a:ext cx="0" cy="4279759"/>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7101834" y="2304485"/>
            <a:ext cx="0" cy="42846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611961A2-B85B-4574-AF70-EFCEF4BFA5DB}" type="datetime1">
              <a:rPr lang="en-IN" smtClean="0"/>
              <a:t>09-06-2023</a:t>
            </a:fld>
            <a:endParaRPr lang="en-IN"/>
          </a:p>
        </p:txBody>
      </p:sp>
      <p:sp>
        <p:nvSpPr>
          <p:cNvPr id="4"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2C8367A8-162D-4464-BF62-06BAD5C6A575}" type="slidenum">
              <a:rPr lang="en-IN" smtClean="0"/>
              <a:t>‹#›</a:t>
            </a:fld>
            <a:endParaRPr lang="en-IN"/>
          </a:p>
        </p:txBody>
      </p:sp>
    </p:spTree>
    <p:extLst>
      <p:ext uri="{BB962C8B-B14F-4D97-AF65-F5344CB8AC3E}">
        <p14:creationId xmlns:p14="http://schemas.microsoft.com/office/powerpoint/2010/main" val="252163089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812F7E0-180F-4DF3-97B1-D48670C10487}" type="datetime1">
              <a:rPr lang="en-IN" smtClean="0"/>
              <a:t>09-06-2023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2C8367A8-162D-4464-BF62-06BAD5C6A575}" type="slidenum">
              <a:rPr lang="en-IN" smtClean="0"/>
              <a:t>‹#›</a:t>
            </a:fld>
            <a:endParaRPr lang="en-IN"/>
          </a:p>
        </p:txBody>
      </p:sp>
    </p:spTree>
    <p:extLst>
      <p:ext uri="{BB962C8B-B14F-4D97-AF65-F5344CB8AC3E}">
        <p14:creationId xmlns:p14="http://schemas.microsoft.com/office/powerpoint/2010/main" val="21236180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48531" y="1846677"/>
            <a:ext cx="10726460" cy="3081220"/>
          </a:xfrm>
        </p:spPr>
        <p:txBody>
          <a:bodyPr anchor="b"/>
          <a:lstStyle>
            <a:lvl1pPr>
              <a:defRPr sz="7400"/>
            </a:lvl1pPr>
          </a:lstStyle>
          <a:p>
            <a:r>
              <a:rPr lang="en-US"/>
              <a:t>Click to edit Master title style</a:t>
            </a:r>
            <a:endParaRPr lang="en-US" dirty="0"/>
          </a:p>
        </p:txBody>
      </p:sp>
      <p:sp>
        <p:nvSpPr>
          <p:cNvPr id="3" name="Text Placeholder 2"/>
          <p:cNvSpPr>
            <a:spLocks noGrp="1"/>
          </p:cNvSpPr>
          <p:nvPr>
            <p:ph type="body" idx="1"/>
          </p:nvPr>
        </p:nvSpPr>
        <p:spPr>
          <a:xfrm>
            <a:off x="848531" y="4957047"/>
            <a:ext cx="10726460" cy="1620341"/>
          </a:xfrm>
        </p:spPr>
        <p:txBody>
          <a:bodyPr/>
          <a:lstStyle>
            <a:lvl1pPr marL="0" indent="0">
              <a:buNone/>
              <a:defRPr sz="3000">
                <a:solidFill>
                  <a:schemeClr val="tx1"/>
                </a:solidFill>
              </a:defRPr>
            </a:lvl1pPr>
            <a:lvl2pPr marL="566928" indent="0">
              <a:buNone/>
              <a:defRPr sz="2500">
                <a:solidFill>
                  <a:schemeClr val="tx1">
                    <a:tint val="75000"/>
                  </a:schemeClr>
                </a:solidFill>
              </a:defRPr>
            </a:lvl2pPr>
            <a:lvl3pPr marL="1133856" indent="0">
              <a:buNone/>
              <a:defRPr sz="2200">
                <a:solidFill>
                  <a:schemeClr val="tx1">
                    <a:tint val="75000"/>
                  </a:schemeClr>
                </a:solidFill>
              </a:defRPr>
            </a:lvl3pPr>
            <a:lvl4pPr marL="1700784" indent="0">
              <a:buNone/>
              <a:defRPr sz="2000">
                <a:solidFill>
                  <a:schemeClr val="tx1">
                    <a:tint val="75000"/>
                  </a:schemeClr>
                </a:solidFill>
              </a:defRPr>
            </a:lvl4pPr>
            <a:lvl5pPr marL="2267712" indent="0">
              <a:buNone/>
              <a:defRPr sz="2000">
                <a:solidFill>
                  <a:schemeClr val="tx1">
                    <a:tint val="75000"/>
                  </a:schemeClr>
                </a:solidFill>
              </a:defRPr>
            </a:lvl5pPr>
            <a:lvl6pPr marL="2834640" indent="0">
              <a:buNone/>
              <a:defRPr sz="2000">
                <a:solidFill>
                  <a:schemeClr val="tx1">
                    <a:tint val="75000"/>
                  </a:schemeClr>
                </a:solidFill>
              </a:defRPr>
            </a:lvl6pPr>
            <a:lvl7pPr marL="3401568" indent="0">
              <a:buNone/>
              <a:defRPr sz="2000">
                <a:solidFill>
                  <a:schemeClr val="tx1">
                    <a:tint val="75000"/>
                  </a:schemeClr>
                </a:solidFill>
              </a:defRPr>
            </a:lvl7pPr>
            <a:lvl8pPr marL="3968496" indent="0">
              <a:buNone/>
              <a:defRPr sz="2000">
                <a:solidFill>
                  <a:schemeClr val="tx1">
                    <a:tint val="75000"/>
                  </a:schemeClr>
                </a:solidFill>
              </a:defRPr>
            </a:lvl8pPr>
            <a:lvl9pPr marL="4535424" indent="0">
              <a:buNone/>
              <a:defRPr sz="20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D71672B-281D-574B-863C-BC62C6DA34AD}" type="datetimeFigureOut">
              <a:rPr lang="en-US" smtClean="0"/>
              <a:t>6/9/2023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72C7A6-8098-4444-9589-958CAFC3B679}" type="slidenum">
              <a:rPr lang="en-US" smtClean="0"/>
              <a:t>‹#›</a:t>
            </a:fld>
            <a:endParaRPr lang="en-US"/>
          </a:p>
        </p:txBody>
      </p:sp>
    </p:spTree>
    <p:extLst>
      <p:ext uri="{BB962C8B-B14F-4D97-AF65-F5344CB8AC3E}">
        <p14:creationId xmlns:p14="http://schemas.microsoft.com/office/powerpoint/2010/main" val="129516634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470729" y="464671"/>
            <a:ext cx="1787744" cy="6292754"/>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65547" y="958489"/>
            <a:ext cx="7571999" cy="579893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D231E95-0666-42CE-B14A-E5C385F9EA0E}" type="datetime1">
              <a:rPr lang="en-IN" smtClean="0"/>
              <a:t>09-06-2023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2C8367A8-162D-4464-BF62-06BAD5C6A575}" type="slidenum">
              <a:rPr lang="en-IN" smtClean="0"/>
              <a:t>‹#›</a:t>
            </a:fld>
            <a:endParaRPr lang="en-IN"/>
          </a:p>
        </p:txBody>
      </p:sp>
    </p:spTree>
    <p:extLst>
      <p:ext uri="{BB962C8B-B14F-4D97-AF65-F5344CB8AC3E}">
        <p14:creationId xmlns:p14="http://schemas.microsoft.com/office/powerpoint/2010/main" val="42694892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55008" y="1971844"/>
            <a:ext cx="5285502" cy="46998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95965" y="1971844"/>
            <a:ext cx="5285502" cy="46998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D71672B-281D-574B-863C-BC62C6DA34AD}" type="datetimeFigureOut">
              <a:rPr lang="en-US" smtClean="0"/>
              <a:t>6/9/2023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72C7A6-8098-4444-9589-958CAFC3B679}" type="slidenum">
              <a:rPr lang="en-US" smtClean="0"/>
              <a:t>‹#›</a:t>
            </a:fld>
            <a:endParaRPr lang="en-US"/>
          </a:p>
        </p:txBody>
      </p:sp>
    </p:spTree>
    <p:extLst>
      <p:ext uri="{BB962C8B-B14F-4D97-AF65-F5344CB8AC3E}">
        <p14:creationId xmlns:p14="http://schemas.microsoft.com/office/powerpoint/2010/main" val="10574675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56627" y="394370"/>
            <a:ext cx="10726460" cy="1431731"/>
          </a:xfrm>
        </p:spPr>
        <p:txBody>
          <a:bodyPr/>
          <a:lstStyle/>
          <a:p>
            <a:r>
              <a:rPr lang="en-US"/>
              <a:t>Click to edit Master title style</a:t>
            </a:r>
            <a:endParaRPr lang="en-US" dirty="0"/>
          </a:p>
        </p:txBody>
      </p:sp>
      <p:sp>
        <p:nvSpPr>
          <p:cNvPr id="3" name="Text Placeholder 2"/>
          <p:cNvSpPr>
            <a:spLocks noGrp="1"/>
          </p:cNvSpPr>
          <p:nvPr>
            <p:ph type="body" idx="1"/>
          </p:nvPr>
        </p:nvSpPr>
        <p:spPr>
          <a:xfrm>
            <a:off x="856629" y="1815812"/>
            <a:ext cx="5261211" cy="889901"/>
          </a:xfrm>
        </p:spPr>
        <p:txBody>
          <a:bodyPr anchor="b"/>
          <a:lstStyle>
            <a:lvl1pPr marL="0" indent="0">
              <a:buNone/>
              <a:defRPr sz="3000" b="1"/>
            </a:lvl1pPr>
            <a:lvl2pPr marL="566928" indent="0">
              <a:buNone/>
              <a:defRPr sz="2500" b="1"/>
            </a:lvl2pPr>
            <a:lvl3pPr marL="1133856" indent="0">
              <a:buNone/>
              <a:defRPr sz="2200" b="1"/>
            </a:lvl3pPr>
            <a:lvl4pPr marL="1700784" indent="0">
              <a:buNone/>
              <a:defRPr sz="2000" b="1"/>
            </a:lvl4pPr>
            <a:lvl5pPr marL="2267712" indent="0">
              <a:buNone/>
              <a:defRPr sz="2000" b="1"/>
            </a:lvl5pPr>
            <a:lvl6pPr marL="2834640" indent="0">
              <a:buNone/>
              <a:defRPr sz="2000" b="1"/>
            </a:lvl6pPr>
            <a:lvl7pPr marL="3401568" indent="0">
              <a:buNone/>
              <a:defRPr sz="2000" b="1"/>
            </a:lvl7pPr>
            <a:lvl8pPr marL="3968496" indent="0">
              <a:buNone/>
              <a:defRPr sz="2000" b="1"/>
            </a:lvl8pPr>
            <a:lvl9pPr marL="4535424" indent="0">
              <a:buNone/>
              <a:defRPr sz="2000" b="1"/>
            </a:lvl9pPr>
          </a:lstStyle>
          <a:p>
            <a:pPr lvl="0"/>
            <a:r>
              <a:rPr lang="en-US"/>
              <a:t>Click to edit Master text styles</a:t>
            </a:r>
          </a:p>
        </p:txBody>
      </p:sp>
      <p:sp>
        <p:nvSpPr>
          <p:cNvPr id="4" name="Content Placeholder 3"/>
          <p:cNvSpPr>
            <a:spLocks noGrp="1"/>
          </p:cNvSpPr>
          <p:nvPr>
            <p:ph sz="half" idx="2"/>
          </p:nvPr>
        </p:nvSpPr>
        <p:spPr>
          <a:xfrm>
            <a:off x="856629" y="2705713"/>
            <a:ext cx="5261211" cy="397969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95966" y="1815812"/>
            <a:ext cx="5287122" cy="889901"/>
          </a:xfrm>
        </p:spPr>
        <p:txBody>
          <a:bodyPr anchor="b"/>
          <a:lstStyle>
            <a:lvl1pPr marL="0" indent="0">
              <a:buNone/>
              <a:defRPr sz="3000" b="1"/>
            </a:lvl1pPr>
            <a:lvl2pPr marL="566928" indent="0">
              <a:buNone/>
              <a:defRPr sz="2500" b="1"/>
            </a:lvl2pPr>
            <a:lvl3pPr marL="1133856" indent="0">
              <a:buNone/>
              <a:defRPr sz="2200" b="1"/>
            </a:lvl3pPr>
            <a:lvl4pPr marL="1700784" indent="0">
              <a:buNone/>
              <a:defRPr sz="2000" b="1"/>
            </a:lvl4pPr>
            <a:lvl5pPr marL="2267712" indent="0">
              <a:buNone/>
              <a:defRPr sz="2000" b="1"/>
            </a:lvl5pPr>
            <a:lvl6pPr marL="2834640" indent="0">
              <a:buNone/>
              <a:defRPr sz="2000" b="1"/>
            </a:lvl6pPr>
            <a:lvl7pPr marL="3401568" indent="0">
              <a:buNone/>
              <a:defRPr sz="2000" b="1"/>
            </a:lvl7pPr>
            <a:lvl8pPr marL="3968496" indent="0">
              <a:buNone/>
              <a:defRPr sz="2000" b="1"/>
            </a:lvl8pPr>
            <a:lvl9pPr marL="4535424" indent="0">
              <a:buNone/>
              <a:defRPr sz="2000" b="1"/>
            </a:lvl9pPr>
          </a:lstStyle>
          <a:p>
            <a:pPr lvl="0"/>
            <a:r>
              <a:rPr lang="en-US"/>
              <a:t>Click to edit Master text styles</a:t>
            </a:r>
          </a:p>
        </p:txBody>
      </p:sp>
      <p:sp>
        <p:nvSpPr>
          <p:cNvPr id="6" name="Content Placeholder 5"/>
          <p:cNvSpPr>
            <a:spLocks noGrp="1"/>
          </p:cNvSpPr>
          <p:nvPr>
            <p:ph sz="quarter" idx="4"/>
          </p:nvPr>
        </p:nvSpPr>
        <p:spPr>
          <a:xfrm>
            <a:off x="6295966" y="2705713"/>
            <a:ext cx="5287122" cy="397969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D71672B-281D-574B-863C-BC62C6DA34AD}" type="datetimeFigureOut">
              <a:rPr lang="en-US" smtClean="0"/>
              <a:t>6/9/2023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F72C7A6-8098-4444-9589-958CAFC3B679}" type="slidenum">
              <a:rPr lang="en-US" smtClean="0"/>
              <a:t>‹#›</a:t>
            </a:fld>
            <a:endParaRPr lang="en-US"/>
          </a:p>
        </p:txBody>
      </p:sp>
    </p:spTree>
    <p:extLst>
      <p:ext uri="{BB962C8B-B14F-4D97-AF65-F5344CB8AC3E}">
        <p14:creationId xmlns:p14="http://schemas.microsoft.com/office/powerpoint/2010/main" val="17998782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D71672B-281D-574B-863C-BC62C6DA34AD}" type="datetimeFigureOut">
              <a:rPr lang="en-US" smtClean="0"/>
              <a:t>6/9/2023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72C7A6-8098-4444-9589-958CAFC3B679}" type="slidenum">
              <a:rPr lang="en-US" smtClean="0"/>
              <a:t>‹#›</a:t>
            </a:fld>
            <a:endParaRPr lang="en-US"/>
          </a:p>
        </p:txBody>
      </p:sp>
    </p:spTree>
    <p:extLst>
      <p:ext uri="{BB962C8B-B14F-4D97-AF65-F5344CB8AC3E}">
        <p14:creationId xmlns:p14="http://schemas.microsoft.com/office/powerpoint/2010/main" val="15553193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D71672B-281D-574B-863C-BC62C6DA34AD}" type="datetimeFigureOut">
              <a:rPr lang="en-US" smtClean="0"/>
              <a:t>6/9/2023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F72C7A6-8098-4444-9589-958CAFC3B679}" type="slidenum">
              <a:rPr lang="en-US" smtClean="0"/>
              <a:t>‹#›</a:t>
            </a:fld>
            <a:endParaRPr lang="en-US"/>
          </a:p>
        </p:txBody>
      </p:sp>
    </p:spTree>
    <p:extLst>
      <p:ext uri="{BB962C8B-B14F-4D97-AF65-F5344CB8AC3E}">
        <p14:creationId xmlns:p14="http://schemas.microsoft.com/office/powerpoint/2010/main" val="3826977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6627" y="493818"/>
            <a:ext cx="4011087" cy="1728364"/>
          </a:xfrm>
        </p:spPr>
        <p:txBody>
          <a:bodyPr anchor="b"/>
          <a:lstStyle>
            <a:lvl1pPr>
              <a:defRPr sz="4000"/>
            </a:lvl1pPr>
          </a:lstStyle>
          <a:p>
            <a:r>
              <a:rPr lang="en-US"/>
              <a:t>Click to edit Master title style</a:t>
            </a:r>
            <a:endParaRPr lang="en-US" dirty="0"/>
          </a:p>
        </p:txBody>
      </p:sp>
      <p:sp>
        <p:nvSpPr>
          <p:cNvPr id="3" name="Content Placeholder 2"/>
          <p:cNvSpPr>
            <a:spLocks noGrp="1"/>
          </p:cNvSpPr>
          <p:nvPr>
            <p:ph idx="1"/>
          </p:nvPr>
        </p:nvSpPr>
        <p:spPr>
          <a:xfrm>
            <a:off x="5287122" y="1066512"/>
            <a:ext cx="6295965" cy="5263966"/>
          </a:xfrm>
        </p:spPr>
        <p:txBody>
          <a:bodyPr/>
          <a:lstStyle>
            <a:lvl1pPr>
              <a:defRPr sz="4000"/>
            </a:lvl1pPr>
            <a:lvl2pPr>
              <a:defRPr sz="3500"/>
            </a:lvl2pPr>
            <a:lvl3pPr>
              <a:defRPr sz="30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56627" y="2222182"/>
            <a:ext cx="4011087" cy="4116868"/>
          </a:xfrm>
        </p:spPr>
        <p:txBody>
          <a:bodyPr/>
          <a:lstStyle>
            <a:lvl1pPr marL="0" indent="0">
              <a:buNone/>
              <a:defRPr sz="2000"/>
            </a:lvl1pPr>
            <a:lvl2pPr marL="566928" indent="0">
              <a:buNone/>
              <a:defRPr sz="1700"/>
            </a:lvl2pPr>
            <a:lvl3pPr marL="1133856" indent="0">
              <a:buNone/>
              <a:defRPr sz="1500"/>
            </a:lvl3pPr>
            <a:lvl4pPr marL="1700784" indent="0">
              <a:buNone/>
              <a:defRPr sz="1200"/>
            </a:lvl4pPr>
            <a:lvl5pPr marL="2267712" indent="0">
              <a:buNone/>
              <a:defRPr sz="1200"/>
            </a:lvl5pPr>
            <a:lvl6pPr marL="2834640" indent="0">
              <a:buNone/>
              <a:defRPr sz="1200"/>
            </a:lvl6pPr>
            <a:lvl7pPr marL="3401568" indent="0">
              <a:buNone/>
              <a:defRPr sz="1200"/>
            </a:lvl7pPr>
            <a:lvl8pPr marL="3968496" indent="0">
              <a:buNone/>
              <a:defRPr sz="1200"/>
            </a:lvl8pPr>
            <a:lvl9pPr marL="4535424"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7D71672B-281D-574B-863C-BC62C6DA34AD}" type="datetimeFigureOut">
              <a:rPr lang="en-US" smtClean="0"/>
              <a:t>6/9/2023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72C7A6-8098-4444-9589-958CAFC3B679}" type="slidenum">
              <a:rPr lang="en-US" smtClean="0"/>
              <a:t>‹#›</a:t>
            </a:fld>
            <a:endParaRPr lang="en-US"/>
          </a:p>
        </p:txBody>
      </p:sp>
    </p:spTree>
    <p:extLst>
      <p:ext uri="{BB962C8B-B14F-4D97-AF65-F5344CB8AC3E}">
        <p14:creationId xmlns:p14="http://schemas.microsoft.com/office/powerpoint/2010/main" val="4766673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6627" y="493818"/>
            <a:ext cx="4011087" cy="1728364"/>
          </a:xfrm>
        </p:spPr>
        <p:txBody>
          <a:bodyPr anchor="b"/>
          <a:lstStyle>
            <a:lvl1pPr>
              <a:defRPr sz="40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287122" y="1066512"/>
            <a:ext cx="6295965" cy="5263966"/>
          </a:xfrm>
        </p:spPr>
        <p:txBody>
          <a:bodyPr anchor="t"/>
          <a:lstStyle>
            <a:lvl1pPr marL="0" indent="0">
              <a:buNone/>
              <a:defRPr sz="4000"/>
            </a:lvl1pPr>
            <a:lvl2pPr marL="566928" indent="0">
              <a:buNone/>
              <a:defRPr sz="3500"/>
            </a:lvl2pPr>
            <a:lvl3pPr marL="1133856" indent="0">
              <a:buNone/>
              <a:defRPr sz="3000"/>
            </a:lvl3pPr>
            <a:lvl4pPr marL="1700784" indent="0">
              <a:buNone/>
              <a:defRPr sz="2500"/>
            </a:lvl4pPr>
            <a:lvl5pPr marL="2267712" indent="0">
              <a:buNone/>
              <a:defRPr sz="2500"/>
            </a:lvl5pPr>
            <a:lvl6pPr marL="2834640" indent="0">
              <a:buNone/>
              <a:defRPr sz="2500"/>
            </a:lvl6pPr>
            <a:lvl7pPr marL="3401568" indent="0">
              <a:buNone/>
              <a:defRPr sz="2500"/>
            </a:lvl7pPr>
            <a:lvl8pPr marL="3968496" indent="0">
              <a:buNone/>
              <a:defRPr sz="2500"/>
            </a:lvl8pPr>
            <a:lvl9pPr marL="4535424" indent="0">
              <a:buNone/>
              <a:defRPr sz="25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856627" y="2222182"/>
            <a:ext cx="4011087" cy="4116868"/>
          </a:xfrm>
        </p:spPr>
        <p:txBody>
          <a:bodyPr/>
          <a:lstStyle>
            <a:lvl1pPr marL="0" indent="0">
              <a:buNone/>
              <a:defRPr sz="2000"/>
            </a:lvl1pPr>
            <a:lvl2pPr marL="566928" indent="0">
              <a:buNone/>
              <a:defRPr sz="1700"/>
            </a:lvl2pPr>
            <a:lvl3pPr marL="1133856" indent="0">
              <a:buNone/>
              <a:defRPr sz="1500"/>
            </a:lvl3pPr>
            <a:lvl4pPr marL="1700784" indent="0">
              <a:buNone/>
              <a:defRPr sz="1200"/>
            </a:lvl4pPr>
            <a:lvl5pPr marL="2267712" indent="0">
              <a:buNone/>
              <a:defRPr sz="1200"/>
            </a:lvl5pPr>
            <a:lvl6pPr marL="2834640" indent="0">
              <a:buNone/>
              <a:defRPr sz="1200"/>
            </a:lvl6pPr>
            <a:lvl7pPr marL="3401568" indent="0">
              <a:buNone/>
              <a:defRPr sz="1200"/>
            </a:lvl7pPr>
            <a:lvl8pPr marL="3968496" indent="0">
              <a:buNone/>
              <a:defRPr sz="1200"/>
            </a:lvl8pPr>
            <a:lvl9pPr marL="4535424"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7D71672B-281D-574B-863C-BC62C6DA34AD}" type="datetimeFigureOut">
              <a:rPr lang="en-US" smtClean="0"/>
              <a:t>6/9/2023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72C7A6-8098-4444-9589-958CAFC3B679}" type="slidenum">
              <a:rPr lang="en-US" smtClean="0"/>
              <a:t>‹#›</a:t>
            </a:fld>
            <a:endParaRPr lang="en-US"/>
          </a:p>
        </p:txBody>
      </p:sp>
    </p:spTree>
    <p:extLst>
      <p:ext uri="{BB962C8B-B14F-4D97-AF65-F5344CB8AC3E}">
        <p14:creationId xmlns:p14="http://schemas.microsoft.com/office/powerpoint/2010/main" val="10705753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18" Type="http://schemas.openxmlformats.org/officeDocument/2006/relationships/theme" Target="../theme/theme2.xml"/><Relationship Id="rId3" Type="http://schemas.openxmlformats.org/officeDocument/2006/relationships/slideLayout" Target="../slideLayouts/slideLayout16.xml"/><Relationship Id="rId21" Type="http://schemas.openxmlformats.org/officeDocument/2006/relationships/image" Target="../media/image5.png"/><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slideLayout" Target="../slideLayouts/slideLayout30.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20" Type="http://schemas.openxmlformats.org/officeDocument/2006/relationships/image" Target="../media/image4.png"/><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10" Type="http://schemas.openxmlformats.org/officeDocument/2006/relationships/slideLayout" Target="../slideLayouts/slideLayout23.xml"/><Relationship Id="rId19" Type="http://schemas.openxmlformats.org/officeDocument/2006/relationships/image" Target="../media/image3.png"/><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 Id="rId22"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55008" y="394370"/>
            <a:ext cx="10726460" cy="1431731"/>
          </a:xfrm>
          <a:prstGeom prst="rect">
            <a:avLst/>
          </a:prstGeom>
        </p:spPr>
        <p:txBody>
          <a:bodyPr vert="horz" lIns="113386" tIns="56693" rIns="113386" bIns="56693"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55008" y="1971844"/>
            <a:ext cx="10726460" cy="4699848"/>
          </a:xfrm>
          <a:prstGeom prst="rect">
            <a:avLst/>
          </a:prstGeom>
        </p:spPr>
        <p:txBody>
          <a:bodyPr vert="horz" lIns="113386" tIns="56693" rIns="113386" bIns="56693"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5008" y="6865448"/>
            <a:ext cx="2798207" cy="394369"/>
          </a:xfrm>
          <a:prstGeom prst="rect">
            <a:avLst/>
          </a:prstGeom>
        </p:spPr>
        <p:txBody>
          <a:bodyPr vert="horz" lIns="113386" tIns="56693" rIns="113386" bIns="56693" rtlCol="0" anchor="ctr"/>
          <a:lstStyle>
            <a:lvl1pPr algn="l">
              <a:defRPr sz="1500">
                <a:solidFill>
                  <a:schemeClr val="tx1">
                    <a:tint val="75000"/>
                  </a:schemeClr>
                </a:solidFill>
              </a:defRPr>
            </a:lvl1pPr>
          </a:lstStyle>
          <a:p>
            <a:fld id="{7D71672B-281D-574B-863C-BC62C6DA34AD}" type="datetimeFigureOut">
              <a:rPr lang="en-US" smtClean="0"/>
              <a:t>6/9/2023</a:t>
            </a:fld>
            <a:endParaRPr lang="en-US"/>
          </a:p>
        </p:txBody>
      </p:sp>
      <p:sp>
        <p:nvSpPr>
          <p:cNvPr id="5" name="Footer Placeholder 4"/>
          <p:cNvSpPr>
            <a:spLocks noGrp="1"/>
          </p:cNvSpPr>
          <p:nvPr>
            <p:ph type="ftr" sz="quarter" idx="3"/>
          </p:nvPr>
        </p:nvSpPr>
        <p:spPr>
          <a:xfrm>
            <a:off x="4119583" y="6865448"/>
            <a:ext cx="4197310" cy="394369"/>
          </a:xfrm>
          <a:prstGeom prst="rect">
            <a:avLst/>
          </a:prstGeom>
        </p:spPr>
        <p:txBody>
          <a:bodyPr vert="horz" lIns="113386" tIns="56693" rIns="113386" bIns="56693" rtlCol="0" anchor="ctr"/>
          <a:lstStyle>
            <a:lvl1pPr algn="ctr">
              <a:defRPr sz="15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83260" y="6865448"/>
            <a:ext cx="2798207" cy="394369"/>
          </a:xfrm>
          <a:prstGeom prst="rect">
            <a:avLst/>
          </a:prstGeom>
        </p:spPr>
        <p:txBody>
          <a:bodyPr vert="horz" lIns="113386" tIns="56693" rIns="113386" bIns="56693" rtlCol="0" anchor="ctr"/>
          <a:lstStyle>
            <a:lvl1pPr algn="r">
              <a:defRPr sz="1500">
                <a:solidFill>
                  <a:schemeClr val="tx1">
                    <a:tint val="75000"/>
                  </a:schemeClr>
                </a:solidFill>
              </a:defRPr>
            </a:lvl1pPr>
          </a:lstStyle>
          <a:p>
            <a:fld id="{1F72C7A6-8098-4444-9589-958CAFC3B679}" type="slidenum">
              <a:rPr lang="en-US" smtClean="0"/>
              <a:t>‹#›</a:t>
            </a:fld>
            <a:endParaRPr lang="en-US"/>
          </a:p>
        </p:txBody>
      </p:sp>
    </p:spTree>
    <p:extLst>
      <p:ext uri="{BB962C8B-B14F-4D97-AF65-F5344CB8AC3E}">
        <p14:creationId xmlns:p14="http://schemas.microsoft.com/office/powerpoint/2010/main" val="1469262009"/>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 id="2147483774" r:id="rId12"/>
    <p:sldLayoutId id="2147483775" r:id="rId13"/>
  </p:sldLayoutIdLst>
  <p:txStyles>
    <p:titleStyle>
      <a:lvl1pPr algn="l" defTabSz="1133856" rtl="0" eaLnBrk="1" latinLnBrk="0" hangingPunct="1">
        <a:lnSpc>
          <a:spcPct val="90000"/>
        </a:lnSpc>
        <a:spcBef>
          <a:spcPct val="0"/>
        </a:spcBef>
        <a:buNone/>
        <a:defRPr sz="5500" kern="1200">
          <a:solidFill>
            <a:schemeClr val="tx1"/>
          </a:solidFill>
          <a:latin typeface="+mj-lt"/>
          <a:ea typeface="+mj-ea"/>
          <a:cs typeface="+mj-cs"/>
        </a:defRPr>
      </a:lvl1pPr>
    </p:titleStyle>
    <p:bodyStyle>
      <a:lvl1pPr marL="283464" indent="-283464" algn="l" defTabSz="1133856" rtl="0" eaLnBrk="1" latinLnBrk="0" hangingPunct="1">
        <a:lnSpc>
          <a:spcPct val="90000"/>
        </a:lnSpc>
        <a:spcBef>
          <a:spcPts val="1240"/>
        </a:spcBef>
        <a:buFont typeface="Arial" panose="020B0604020202020204" pitchFamily="34" charset="0"/>
        <a:buChar char="•"/>
        <a:defRPr sz="3500" kern="1200">
          <a:solidFill>
            <a:schemeClr val="tx1"/>
          </a:solidFill>
          <a:latin typeface="+mn-lt"/>
          <a:ea typeface="+mn-ea"/>
          <a:cs typeface="+mn-cs"/>
        </a:defRPr>
      </a:lvl1pPr>
      <a:lvl2pPr marL="850392" indent="-283464" algn="l" defTabSz="1133856" rtl="0" eaLnBrk="1" latinLnBrk="0" hangingPunct="1">
        <a:lnSpc>
          <a:spcPct val="90000"/>
        </a:lnSpc>
        <a:spcBef>
          <a:spcPts val="620"/>
        </a:spcBef>
        <a:buFont typeface="Arial" panose="020B0604020202020204" pitchFamily="34" charset="0"/>
        <a:buChar char="•"/>
        <a:defRPr sz="3000" kern="1200">
          <a:solidFill>
            <a:schemeClr val="tx1"/>
          </a:solidFill>
          <a:latin typeface="+mn-lt"/>
          <a:ea typeface="+mn-ea"/>
          <a:cs typeface="+mn-cs"/>
        </a:defRPr>
      </a:lvl2pPr>
      <a:lvl3pPr marL="1417320" indent="-283464" algn="l" defTabSz="1133856" rtl="0" eaLnBrk="1" latinLnBrk="0" hangingPunct="1">
        <a:lnSpc>
          <a:spcPct val="90000"/>
        </a:lnSpc>
        <a:spcBef>
          <a:spcPts val="620"/>
        </a:spcBef>
        <a:buFont typeface="Arial" panose="020B0604020202020204" pitchFamily="34" charset="0"/>
        <a:buChar char="•"/>
        <a:defRPr sz="2500" kern="1200">
          <a:solidFill>
            <a:schemeClr val="tx1"/>
          </a:solidFill>
          <a:latin typeface="+mn-lt"/>
          <a:ea typeface="+mn-ea"/>
          <a:cs typeface="+mn-cs"/>
        </a:defRPr>
      </a:lvl3pPr>
      <a:lvl4pPr marL="1984248" indent="-283464" algn="l" defTabSz="1133856" rtl="0" eaLnBrk="1" latinLnBrk="0" hangingPunct="1">
        <a:lnSpc>
          <a:spcPct val="90000"/>
        </a:lnSpc>
        <a:spcBef>
          <a:spcPts val="620"/>
        </a:spcBef>
        <a:buFont typeface="Arial" panose="020B0604020202020204" pitchFamily="34" charset="0"/>
        <a:buChar char="•"/>
        <a:defRPr sz="2200" kern="1200">
          <a:solidFill>
            <a:schemeClr val="tx1"/>
          </a:solidFill>
          <a:latin typeface="+mn-lt"/>
          <a:ea typeface="+mn-ea"/>
          <a:cs typeface="+mn-cs"/>
        </a:defRPr>
      </a:lvl4pPr>
      <a:lvl5pPr marL="2551176" indent="-283464" algn="l" defTabSz="1133856" rtl="0" eaLnBrk="1" latinLnBrk="0" hangingPunct="1">
        <a:lnSpc>
          <a:spcPct val="90000"/>
        </a:lnSpc>
        <a:spcBef>
          <a:spcPts val="620"/>
        </a:spcBef>
        <a:buFont typeface="Arial" panose="020B0604020202020204" pitchFamily="34" charset="0"/>
        <a:buChar char="•"/>
        <a:defRPr sz="2200" kern="1200">
          <a:solidFill>
            <a:schemeClr val="tx1"/>
          </a:solidFill>
          <a:latin typeface="+mn-lt"/>
          <a:ea typeface="+mn-ea"/>
          <a:cs typeface="+mn-cs"/>
        </a:defRPr>
      </a:lvl5pPr>
      <a:lvl6pPr marL="3118104" indent="-283464" algn="l" defTabSz="1133856" rtl="0" eaLnBrk="1" latinLnBrk="0" hangingPunct="1">
        <a:lnSpc>
          <a:spcPct val="90000"/>
        </a:lnSpc>
        <a:spcBef>
          <a:spcPts val="620"/>
        </a:spcBef>
        <a:buFont typeface="Arial" panose="020B0604020202020204" pitchFamily="34" charset="0"/>
        <a:buChar char="•"/>
        <a:defRPr sz="2200" kern="1200">
          <a:solidFill>
            <a:schemeClr val="tx1"/>
          </a:solidFill>
          <a:latin typeface="+mn-lt"/>
          <a:ea typeface="+mn-ea"/>
          <a:cs typeface="+mn-cs"/>
        </a:defRPr>
      </a:lvl6pPr>
      <a:lvl7pPr marL="3685032" indent="-283464" algn="l" defTabSz="1133856" rtl="0" eaLnBrk="1" latinLnBrk="0" hangingPunct="1">
        <a:lnSpc>
          <a:spcPct val="90000"/>
        </a:lnSpc>
        <a:spcBef>
          <a:spcPts val="620"/>
        </a:spcBef>
        <a:buFont typeface="Arial" panose="020B0604020202020204" pitchFamily="34" charset="0"/>
        <a:buChar char="•"/>
        <a:defRPr sz="2200" kern="1200">
          <a:solidFill>
            <a:schemeClr val="tx1"/>
          </a:solidFill>
          <a:latin typeface="+mn-lt"/>
          <a:ea typeface="+mn-ea"/>
          <a:cs typeface="+mn-cs"/>
        </a:defRPr>
      </a:lvl7pPr>
      <a:lvl8pPr marL="4251960" indent="-283464" algn="l" defTabSz="1133856" rtl="0" eaLnBrk="1" latinLnBrk="0" hangingPunct="1">
        <a:lnSpc>
          <a:spcPct val="90000"/>
        </a:lnSpc>
        <a:spcBef>
          <a:spcPts val="620"/>
        </a:spcBef>
        <a:buFont typeface="Arial" panose="020B0604020202020204" pitchFamily="34" charset="0"/>
        <a:buChar char="•"/>
        <a:defRPr sz="2200" kern="1200">
          <a:solidFill>
            <a:schemeClr val="tx1"/>
          </a:solidFill>
          <a:latin typeface="+mn-lt"/>
          <a:ea typeface="+mn-ea"/>
          <a:cs typeface="+mn-cs"/>
        </a:defRPr>
      </a:lvl8pPr>
      <a:lvl9pPr marL="4818888" indent="-283464" algn="l" defTabSz="1133856" rtl="0" eaLnBrk="1" latinLnBrk="0" hangingPunct="1">
        <a:lnSpc>
          <a:spcPct val="90000"/>
        </a:lnSpc>
        <a:spcBef>
          <a:spcPts val="620"/>
        </a:spcBef>
        <a:buFont typeface="Arial" panose="020B0604020202020204" pitchFamily="34" charset="0"/>
        <a:buChar char="•"/>
        <a:defRPr sz="2200" kern="1200">
          <a:solidFill>
            <a:schemeClr val="tx1"/>
          </a:solidFill>
          <a:latin typeface="+mn-lt"/>
          <a:ea typeface="+mn-ea"/>
          <a:cs typeface="+mn-cs"/>
        </a:defRPr>
      </a:lvl9pPr>
    </p:bodyStyle>
    <p:otherStyle>
      <a:defPPr>
        <a:defRPr lang="en-US"/>
      </a:defPPr>
      <a:lvl1pPr marL="0" algn="l" defTabSz="1133856" rtl="0" eaLnBrk="1" latinLnBrk="0" hangingPunct="1">
        <a:defRPr sz="2200" kern="1200">
          <a:solidFill>
            <a:schemeClr val="tx1"/>
          </a:solidFill>
          <a:latin typeface="+mn-lt"/>
          <a:ea typeface="+mn-ea"/>
          <a:cs typeface="+mn-cs"/>
        </a:defRPr>
      </a:lvl1pPr>
      <a:lvl2pPr marL="566928" algn="l" defTabSz="1133856" rtl="0" eaLnBrk="1" latinLnBrk="0" hangingPunct="1">
        <a:defRPr sz="2200" kern="1200">
          <a:solidFill>
            <a:schemeClr val="tx1"/>
          </a:solidFill>
          <a:latin typeface="+mn-lt"/>
          <a:ea typeface="+mn-ea"/>
          <a:cs typeface="+mn-cs"/>
        </a:defRPr>
      </a:lvl2pPr>
      <a:lvl3pPr marL="1133856" algn="l" defTabSz="1133856" rtl="0" eaLnBrk="1" latinLnBrk="0" hangingPunct="1">
        <a:defRPr sz="2200" kern="1200">
          <a:solidFill>
            <a:schemeClr val="tx1"/>
          </a:solidFill>
          <a:latin typeface="+mn-lt"/>
          <a:ea typeface="+mn-ea"/>
          <a:cs typeface="+mn-cs"/>
        </a:defRPr>
      </a:lvl3pPr>
      <a:lvl4pPr marL="1700784" algn="l" defTabSz="1133856" rtl="0" eaLnBrk="1" latinLnBrk="0" hangingPunct="1">
        <a:defRPr sz="2200" kern="1200">
          <a:solidFill>
            <a:schemeClr val="tx1"/>
          </a:solidFill>
          <a:latin typeface="+mn-lt"/>
          <a:ea typeface="+mn-ea"/>
          <a:cs typeface="+mn-cs"/>
        </a:defRPr>
      </a:lvl4pPr>
      <a:lvl5pPr marL="2267712" algn="l" defTabSz="1133856" rtl="0" eaLnBrk="1" latinLnBrk="0" hangingPunct="1">
        <a:defRPr sz="2200" kern="1200">
          <a:solidFill>
            <a:schemeClr val="tx1"/>
          </a:solidFill>
          <a:latin typeface="+mn-lt"/>
          <a:ea typeface="+mn-ea"/>
          <a:cs typeface="+mn-cs"/>
        </a:defRPr>
      </a:lvl5pPr>
      <a:lvl6pPr marL="2834640" algn="l" defTabSz="1133856" rtl="0" eaLnBrk="1" latinLnBrk="0" hangingPunct="1">
        <a:defRPr sz="2200" kern="1200">
          <a:solidFill>
            <a:schemeClr val="tx1"/>
          </a:solidFill>
          <a:latin typeface="+mn-lt"/>
          <a:ea typeface="+mn-ea"/>
          <a:cs typeface="+mn-cs"/>
        </a:defRPr>
      </a:lvl6pPr>
      <a:lvl7pPr marL="3401568" algn="l" defTabSz="1133856" rtl="0" eaLnBrk="1" latinLnBrk="0" hangingPunct="1">
        <a:defRPr sz="2200" kern="1200">
          <a:solidFill>
            <a:schemeClr val="tx1"/>
          </a:solidFill>
          <a:latin typeface="+mn-lt"/>
          <a:ea typeface="+mn-ea"/>
          <a:cs typeface="+mn-cs"/>
        </a:defRPr>
      </a:lvl7pPr>
      <a:lvl8pPr marL="3968496" algn="l" defTabSz="1133856" rtl="0" eaLnBrk="1" latinLnBrk="0" hangingPunct="1">
        <a:defRPr sz="2200" kern="1200">
          <a:solidFill>
            <a:schemeClr val="tx1"/>
          </a:solidFill>
          <a:latin typeface="+mn-lt"/>
          <a:ea typeface="+mn-ea"/>
          <a:cs typeface="+mn-cs"/>
        </a:defRPr>
      </a:lvl8pPr>
      <a:lvl9pPr marL="4535424" algn="l" defTabSz="1133856" rtl="0" eaLnBrk="1" latinLnBrk="0" hangingPunct="1">
        <a:defRPr sz="22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883508"/>
            <a:ext cx="4117963" cy="4523768"/>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3124003"/>
            <a:ext cx="1552940" cy="2554908"/>
          </a:xfrm>
          <a:prstGeom prst="rect">
            <a:avLst/>
          </a:prstGeom>
        </p:spPr>
      </p:pic>
      <p:sp>
        <p:nvSpPr>
          <p:cNvPr id="16" name="Oval 15"/>
          <p:cNvSpPr/>
          <p:nvPr/>
        </p:nvSpPr>
        <p:spPr>
          <a:xfrm>
            <a:off x="8781641" y="1810667"/>
            <a:ext cx="2875935" cy="3045213"/>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8159818" y="1"/>
            <a:ext cx="1635538" cy="1232825"/>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778444" y="6584244"/>
            <a:ext cx="1013660" cy="823031"/>
          </a:xfrm>
          <a:prstGeom prst="rect">
            <a:avLst/>
          </a:prstGeom>
        </p:spPr>
      </p:pic>
      <p:sp>
        <p:nvSpPr>
          <p:cNvPr id="14" name="Rectangle 13"/>
          <p:cNvSpPr/>
          <p:nvPr/>
        </p:nvSpPr>
        <p:spPr>
          <a:xfrm>
            <a:off x="10647112" y="0"/>
            <a:ext cx="699552" cy="1234546"/>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59068" y="488977"/>
            <a:ext cx="9593307" cy="1512702"/>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25436" y="2217342"/>
            <a:ext cx="9125938" cy="453150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329543" y="1943273"/>
            <a:ext cx="1069939" cy="310911"/>
          </a:xfrm>
          <a:prstGeom prst="rect">
            <a:avLst/>
          </a:prstGeom>
        </p:spPr>
        <p:txBody>
          <a:bodyPr vert="horz" lIns="91440" tIns="45720" rIns="91440" bIns="45720" rtlCol="0" anchor="t"/>
          <a:lstStyle>
            <a:lvl1pPr algn="l">
              <a:defRPr sz="1122" b="0" i="0">
                <a:solidFill>
                  <a:schemeClr val="tx1">
                    <a:tint val="75000"/>
                    <a:alpha val="60000"/>
                  </a:schemeClr>
                </a:solidFill>
              </a:defRPr>
            </a:lvl1pPr>
          </a:lstStyle>
          <a:p>
            <a:fld id="{339FD2CA-503D-47CC-8DFE-C3BF1A229C83}" type="datetime1">
              <a:rPr lang="en-IN" smtClean="0"/>
              <a:t>09-06-2023</a:t>
            </a:fld>
            <a:endParaRPr lang="en-IN"/>
          </a:p>
        </p:txBody>
      </p:sp>
      <p:sp>
        <p:nvSpPr>
          <p:cNvPr id="5" name="Footer Placeholder 4"/>
          <p:cNvSpPr>
            <a:spLocks noGrp="1"/>
          </p:cNvSpPr>
          <p:nvPr>
            <p:ph type="ftr" sz="quarter" idx="3"/>
          </p:nvPr>
        </p:nvSpPr>
        <p:spPr>
          <a:xfrm rot="5400000">
            <a:off x="9015199" y="3492770"/>
            <a:ext cx="4168936" cy="310913"/>
          </a:xfrm>
          <a:prstGeom prst="rect">
            <a:avLst/>
          </a:prstGeom>
        </p:spPr>
        <p:txBody>
          <a:bodyPr vert="horz" lIns="91440" tIns="45720" rIns="91440" bIns="45720" rtlCol="0" anchor="b"/>
          <a:lstStyle>
            <a:lvl1pPr algn="l">
              <a:defRPr sz="1122" b="0" i="0">
                <a:solidFill>
                  <a:schemeClr val="tx1">
                    <a:tint val="75000"/>
                    <a:alpha val="60000"/>
                  </a:schemeClr>
                </a:solidFill>
              </a:defRPr>
            </a:lvl1pPr>
          </a:lstStyle>
          <a:p>
            <a:endParaRPr lang="en-IN"/>
          </a:p>
        </p:txBody>
      </p:sp>
      <p:sp>
        <p:nvSpPr>
          <p:cNvPr id="6" name="Slide Number Placeholder 5"/>
          <p:cNvSpPr>
            <a:spLocks noGrp="1"/>
          </p:cNvSpPr>
          <p:nvPr>
            <p:ph type="sldNum" sz="quarter" idx="4"/>
          </p:nvPr>
        </p:nvSpPr>
        <p:spPr bwMode="gray">
          <a:xfrm>
            <a:off x="10560130" y="319415"/>
            <a:ext cx="855007" cy="829173"/>
          </a:xfrm>
          <a:prstGeom prst="rect">
            <a:avLst/>
          </a:prstGeom>
        </p:spPr>
        <p:txBody>
          <a:bodyPr vert="horz" lIns="91440" tIns="45720" rIns="91440" bIns="45720" rtlCol="0" anchor="b"/>
          <a:lstStyle>
            <a:lvl1pPr algn="ctr">
              <a:defRPr sz="2856" b="0" i="0">
                <a:solidFill>
                  <a:schemeClr val="tx1">
                    <a:tint val="75000"/>
                  </a:schemeClr>
                </a:solidFill>
              </a:defRPr>
            </a:lvl1pPr>
          </a:lstStyle>
          <a:p>
            <a:fld id="{2C8367A8-162D-4464-BF62-06BAD5C6A575}" type="slidenum">
              <a:rPr lang="en-IN" smtClean="0"/>
              <a:t>‹#›</a:t>
            </a:fld>
            <a:endParaRPr lang="en-IN"/>
          </a:p>
        </p:txBody>
      </p:sp>
    </p:spTree>
    <p:extLst>
      <p:ext uri="{BB962C8B-B14F-4D97-AF65-F5344CB8AC3E}">
        <p14:creationId xmlns:p14="http://schemas.microsoft.com/office/powerpoint/2010/main" val="3485004924"/>
      </p:ext>
    </p:extLst>
  </p:cSld>
  <p:clrMap bg1="dk1" tx1="lt1" bg2="dk2" tx2="lt2" accent1="accent1" accent2="accent2" accent3="accent3" accent4="accent4" accent5="accent5" accent6="accent6" hlink="hlink" folHlink="folHlink"/>
  <p:sldLayoutIdLst>
    <p:sldLayoutId id="2147483778" r:id="rId1"/>
    <p:sldLayoutId id="2147483779" r:id="rId2"/>
    <p:sldLayoutId id="2147483780" r:id="rId3"/>
    <p:sldLayoutId id="2147483781" r:id="rId4"/>
    <p:sldLayoutId id="2147483782" r:id="rId5"/>
    <p:sldLayoutId id="2147483783" r:id="rId6"/>
    <p:sldLayoutId id="2147483784" r:id="rId7"/>
    <p:sldLayoutId id="2147483785" r:id="rId8"/>
    <p:sldLayoutId id="2147483786" r:id="rId9"/>
    <p:sldLayoutId id="2147483787" r:id="rId10"/>
    <p:sldLayoutId id="2147483788" r:id="rId11"/>
    <p:sldLayoutId id="2147483789" r:id="rId12"/>
    <p:sldLayoutId id="2147483790" r:id="rId13"/>
    <p:sldLayoutId id="2147483791" r:id="rId14"/>
    <p:sldLayoutId id="2147483792" r:id="rId15"/>
    <p:sldLayoutId id="2147483793" r:id="rId16"/>
    <p:sldLayoutId id="2147483794" r:id="rId17"/>
  </p:sldLayoutIdLst>
  <p:hf hdr="0" ftr="0" dt="0"/>
  <p:txStyles>
    <p:titleStyle>
      <a:lvl1pPr algn="l" defTabSz="466390" rtl="0" eaLnBrk="1" latinLnBrk="0" hangingPunct="1">
        <a:spcBef>
          <a:spcPct val="0"/>
        </a:spcBef>
        <a:buNone/>
        <a:defRPr sz="4284"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9792" indent="-349792" algn="l" defTabSz="466390" rtl="0" eaLnBrk="1" latinLnBrk="0" hangingPunct="1">
        <a:spcBef>
          <a:spcPts val="1020"/>
        </a:spcBef>
        <a:spcAft>
          <a:spcPts val="0"/>
        </a:spcAft>
        <a:buClr>
          <a:schemeClr val="bg2">
            <a:lumMod val="40000"/>
            <a:lumOff val="60000"/>
          </a:schemeClr>
        </a:buClr>
        <a:buSzPct val="80000"/>
        <a:buFont typeface="Wingdings 3" charset="2"/>
        <a:buChar char=""/>
        <a:defRPr sz="2040" b="0" i="0" kern="1200">
          <a:solidFill>
            <a:schemeClr val="tx1"/>
          </a:solidFill>
          <a:latin typeface="+mj-lt"/>
          <a:ea typeface="+mj-ea"/>
          <a:cs typeface="+mj-cs"/>
        </a:defRPr>
      </a:lvl1pPr>
      <a:lvl2pPr marL="757883" indent="-291494" algn="l" defTabSz="466390" rtl="0" eaLnBrk="1" latinLnBrk="0" hangingPunct="1">
        <a:spcBef>
          <a:spcPts val="1020"/>
        </a:spcBef>
        <a:spcAft>
          <a:spcPts val="0"/>
        </a:spcAft>
        <a:buClr>
          <a:schemeClr val="bg2">
            <a:lumMod val="40000"/>
            <a:lumOff val="60000"/>
          </a:schemeClr>
        </a:buClr>
        <a:buSzPct val="80000"/>
        <a:buFont typeface="Wingdings 3" charset="2"/>
        <a:buChar char=""/>
        <a:defRPr sz="1836" b="0" i="0" kern="1200">
          <a:solidFill>
            <a:schemeClr val="tx1"/>
          </a:solidFill>
          <a:latin typeface="+mj-lt"/>
          <a:ea typeface="+mj-ea"/>
          <a:cs typeface="+mj-cs"/>
        </a:defRPr>
      </a:lvl2pPr>
      <a:lvl3pPr marL="1165974" indent="-233195" algn="l" defTabSz="466390" rtl="0" eaLnBrk="1" latinLnBrk="0" hangingPunct="1">
        <a:spcBef>
          <a:spcPts val="1020"/>
        </a:spcBef>
        <a:spcAft>
          <a:spcPts val="0"/>
        </a:spcAft>
        <a:buClr>
          <a:schemeClr val="bg2">
            <a:lumMod val="40000"/>
            <a:lumOff val="60000"/>
          </a:schemeClr>
        </a:buClr>
        <a:buSzPct val="80000"/>
        <a:buFont typeface="Wingdings 3" charset="2"/>
        <a:buChar char=""/>
        <a:defRPr sz="1632" b="0" i="0" kern="1200">
          <a:solidFill>
            <a:schemeClr val="tx1"/>
          </a:solidFill>
          <a:latin typeface="+mj-lt"/>
          <a:ea typeface="+mj-ea"/>
          <a:cs typeface="+mj-cs"/>
        </a:defRPr>
      </a:lvl3pPr>
      <a:lvl4pPr marL="1632364" indent="-233195" algn="l" defTabSz="466390" rtl="0" eaLnBrk="1" latinLnBrk="0" hangingPunct="1">
        <a:spcBef>
          <a:spcPts val="1020"/>
        </a:spcBef>
        <a:spcAft>
          <a:spcPts val="0"/>
        </a:spcAft>
        <a:buClr>
          <a:schemeClr val="bg2">
            <a:lumMod val="40000"/>
            <a:lumOff val="60000"/>
          </a:schemeClr>
        </a:buClr>
        <a:buSzPct val="80000"/>
        <a:buFont typeface="Wingdings 3" charset="2"/>
        <a:buChar char=""/>
        <a:defRPr sz="1428" b="0" i="0" kern="1200">
          <a:solidFill>
            <a:schemeClr val="tx1"/>
          </a:solidFill>
          <a:latin typeface="+mj-lt"/>
          <a:ea typeface="+mj-ea"/>
          <a:cs typeface="+mj-cs"/>
        </a:defRPr>
      </a:lvl4pPr>
      <a:lvl5pPr marL="2098754" indent="-233195" algn="l" defTabSz="466390" rtl="0" eaLnBrk="1" latinLnBrk="0" hangingPunct="1">
        <a:spcBef>
          <a:spcPts val="1020"/>
        </a:spcBef>
        <a:spcAft>
          <a:spcPts val="0"/>
        </a:spcAft>
        <a:buClr>
          <a:schemeClr val="bg2">
            <a:lumMod val="40000"/>
            <a:lumOff val="60000"/>
          </a:schemeClr>
        </a:buClr>
        <a:buSzPct val="80000"/>
        <a:buFont typeface="Wingdings 3" charset="2"/>
        <a:buChar char=""/>
        <a:defRPr sz="1428" b="0" i="0" kern="1200">
          <a:solidFill>
            <a:schemeClr val="tx1"/>
          </a:solidFill>
          <a:latin typeface="+mj-lt"/>
          <a:ea typeface="+mj-ea"/>
          <a:cs typeface="+mj-cs"/>
        </a:defRPr>
      </a:lvl5pPr>
      <a:lvl6pPr marL="2556371" indent="-233195" algn="l" defTabSz="466390" rtl="0" eaLnBrk="1" latinLnBrk="0" hangingPunct="1">
        <a:spcBef>
          <a:spcPts val="1020"/>
        </a:spcBef>
        <a:spcAft>
          <a:spcPts val="0"/>
        </a:spcAft>
        <a:buClr>
          <a:schemeClr val="bg2">
            <a:lumMod val="40000"/>
            <a:lumOff val="60000"/>
          </a:schemeClr>
        </a:buClr>
        <a:buSzPct val="80000"/>
        <a:buFont typeface="Wingdings 3" charset="2"/>
        <a:buChar char=""/>
        <a:defRPr sz="1428" b="0" i="0" kern="1200">
          <a:solidFill>
            <a:schemeClr val="tx1"/>
          </a:solidFill>
          <a:latin typeface="+mj-lt"/>
          <a:ea typeface="+mj-ea"/>
          <a:cs typeface="+mj-cs"/>
        </a:defRPr>
      </a:lvl6pPr>
      <a:lvl7pPr marL="3031533" indent="-233195" algn="l" defTabSz="466390" rtl="0" eaLnBrk="1" latinLnBrk="0" hangingPunct="1">
        <a:spcBef>
          <a:spcPts val="1020"/>
        </a:spcBef>
        <a:spcAft>
          <a:spcPts val="0"/>
        </a:spcAft>
        <a:buClr>
          <a:schemeClr val="bg2">
            <a:lumMod val="40000"/>
            <a:lumOff val="60000"/>
          </a:schemeClr>
        </a:buClr>
        <a:buSzPct val="80000"/>
        <a:buFont typeface="Wingdings 3" charset="2"/>
        <a:buChar char=""/>
        <a:defRPr sz="1428" b="0" i="0" kern="1200">
          <a:solidFill>
            <a:schemeClr val="tx1"/>
          </a:solidFill>
          <a:latin typeface="+mj-lt"/>
          <a:ea typeface="+mj-ea"/>
          <a:cs typeface="+mj-cs"/>
        </a:defRPr>
      </a:lvl7pPr>
      <a:lvl8pPr marL="3497923" indent="-233195" algn="l" defTabSz="466390" rtl="0" eaLnBrk="1" latinLnBrk="0" hangingPunct="1">
        <a:spcBef>
          <a:spcPts val="1020"/>
        </a:spcBef>
        <a:spcAft>
          <a:spcPts val="0"/>
        </a:spcAft>
        <a:buClr>
          <a:schemeClr val="bg2">
            <a:lumMod val="40000"/>
            <a:lumOff val="60000"/>
          </a:schemeClr>
        </a:buClr>
        <a:buSzPct val="80000"/>
        <a:buFont typeface="Wingdings 3" charset="2"/>
        <a:buChar char=""/>
        <a:defRPr sz="1428" b="0" i="0" kern="1200">
          <a:solidFill>
            <a:schemeClr val="tx1"/>
          </a:solidFill>
          <a:latin typeface="+mj-lt"/>
          <a:ea typeface="+mj-ea"/>
          <a:cs typeface="+mj-cs"/>
        </a:defRPr>
      </a:lvl8pPr>
      <a:lvl9pPr marL="3964313" indent="-233195" algn="l" defTabSz="466390" rtl="0" eaLnBrk="1" latinLnBrk="0" hangingPunct="1">
        <a:spcBef>
          <a:spcPts val="1020"/>
        </a:spcBef>
        <a:spcAft>
          <a:spcPts val="0"/>
        </a:spcAft>
        <a:buClr>
          <a:schemeClr val="bg2">
            <a:lumMod val="40000"/>
            <a:lumOff val="60000"/>
          </a:schemeClr>
        </a:buClr>
        <a:buSzPct val="80000"/>
        <a:buFont typeface="Wingdings 3" charset="2"/>
        <a:buChar char=""/>
        <a:defRPr sz="1428" b="0" i="0" kern="1200">
          <a:solidFill>
            <a:schemeClr val="tx1"/>
          </a:solidFill>
          <a:latin typeface="+mj-lt"/>
          <a:ea typeface="+mj-ea"/>
          <a:cs typeface="+mj-cs"/>
        </a:defRPr>
      </a:lvl9pPr>
    </p:bodyStyle>
    <p:otherStyle>
      <a:defPPr>
        <a:defRPr lang="en-US"/>
      </a:defPPr>
      <a:lvl1pPr marL="0" algn="l" defTabSz="466390" rtl="0" eaLnBrk="1" latinLnBrk="0" hangingPunct="1">
        <a:defRPr sz="1836" kern="1200">
          <a:solidFill>
            <a:schemeClr val="tx1"/>
          </a:solidFill>
          <a:latin typeface="+mn-lt"/>
          <a:ea typeface="+mn-ea"/>
          <a:cs typeface="+mn-cs"/>
        </a:defRPr>
      </a:lvl1pPr>
      <a:lvl2pPr marL="466390" algn="l" defTabSz="466390" rtl="0" eaLnBrk="1" latinLnBrk="0" hangingPunct="1">
        <a:defRPr sz="1836" kern="1200">
          <a:solidFill>
            <a:schemeClr val="tx1"/>
          </a:solidFill>
          <a:latin typeface="+mn-lt"/>
          <a:ea typeface="+mn-ea"/>
          <a:cs typeface="+mn-cs"/>
        </a:defRPr>
      </a:lvl2pPr>
      <a:lvl3pPr marL="932779" algn="l" defTabSz="466390" rtl="0" eaLnBrk="1" latinLnBrk="0" hangingPunct="1">
        <a:defRPr sz="1836" kern="1200">
          <a:solidFill>
            <a:schemeClr val="tx1"/>
          </a:solidFill>
          <a:latin typeface="+mn-lt"/>
          <a:ea typeface="+mn-ea"/>
          <a:cs typeface="+mn-cs"/>
        </a:defRPr>
      </a:lvl3pPr>
      <a:lvl4pPr marL="1399169" algn="l" defTabSz="466390" rtl="0" eaLnBrk="1" latinLnBrk="0" hangingPunct="1">
        <a:defRPr sz="1836" kern="1200">
          <a:solidFill>
            <a:schemeClr val="tx1"/>
          </a:solidFill>
          <a:latin typeface="+mn-lt"/>
          <a:ea typeface="+mn-ea"/>
          <a:cs typeface="+mn-cs"/>
        </a:defRPr>
      </a:lvl4pPr>
      <a:lvl5pPr marL="1865559" algn="l" defTabSz="466390" rtl="0" eaLnBrk="1" latinLnBrk="0" hangingPunct="1">
        <a:defRPr sz="1836" kern="1200">
          <a:solidFill>
            <a:schemeClr val="tx1"/>
          </a:solidFill>
          <a:latin typeface="+mn-lt"/>
          <a:ea typeface="+mn-ea"/>
          <a:cs typeface="+mn-cs"/>
        </a:defRPr>
      </a:lvl5pPr>
      <a:lvl6pPr marL="2331949" algn="l" defTabSz="466390" rtl="0" eaLnBrk="1" latinLnBrk="0" hangingPunct="1">
        <a:defRPr sz="1836" kern="1200">
          <a:solidFill>
            <a:schemeClr val="tx1"/>
          </a:solidFill>
          <a:latin typeface="+mn-lt"/>
          <a:ea typeface="+mn-ea"/>
          <a:cs typeface="+mn-cs"/>
        </a:defRPr>
      </a:lvl6pPr>
      <a:lvl7pPr marL="2798338" algn="l" defTabSz="466390" rtl="0" eaLnBrk="1" latinLnBrk="0" hangingPunct="1">
        <a:defRPr sz="1836" kern="1200">
          <a:solidFill>
            <a:schemeClr val="tx1"/>
          </a:solidFill>
          <a:latin typeface="+mn-lt"/>
          <a:ea typeface="+mn-ea"/>
          <a:cs typeface="+mn-cs"/>
        </a:defRPr>
      </a:lvl7pPr>
      <a:lvl8pPr marL="3264728" algn="l" defTabSz="466390" rtl="0" eaLnBrk="1" latinLnBrk="0" hangingPunct="1">
        <a:defRPr sz="1836" kern="1200">
          <a:solidFill>
            <a:schemeClr val="tx1"/>
          </a:solidFill>
          <a:latin typeface="+mn-lt"/>
          <a:ea typeface="+mn-ea"/>
          <a:cs typeface="+mn-cs"/>
        </a:defRPr>
      </a:lvl8pPr>
      <a:lvl9pPr marL="3731118" algn="l" defTabSz="466390" rtl="0" eaLnBrk="1" latinLnBrk="0" hangingPunct="1">
        <a:defRPr sz="183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emf"/><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emf"/><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emf"/><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2" Type="http://schemas.openxmlformats.org/officeDocument/2006/relationships/hyperlink" Target="https://www.pdicai.org/Docs/Publications/Tendering%20of%20Professional%20Services-19-3-22_213202215925537.pdf" TargetMode="Externa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emf"/><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4.xml"/><Relationship Id="rId5" Type="http://schemas.openxmlformats.org/officeDocument/2006/relationships/image" Target="../media/image6.png"/><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7.xml"/><Relationship Id="rId5" Type="http://schemas.openxmlformats.org/officeDocument/2006/relationships/image" Target="../media/image6.png"/><Relationship Id="rId4" Type="http://schemas.openxmlformats.org/officeDocument/2006/relationships/image" Target="../media/image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1.jpeg"/><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3.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s://minrecfees.icai.org/" TargetMode="External"/><Relationship Id="rId5" Type="http://schemas.openxmlformats.org/officeDocument/2006/relationships/image" Target="../media/image11.png"/><Relationship Id="rId4" Type="http://schemas.openxmlformats.org/officeDocument/2006/relationships/image" Target="../media/image10.jpg"/></Relationships>
</file>

<file path=ppt/slides/_rels/slide6.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emf"/><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jpeg"/><Relationship Id="rId4" Type="http://schemas.openxmlformats.org/officeDocument/2006/relationships/hyperlink" Target="https://www.pdicai.org/"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emf"/><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emf"/><Relationship Id="rId1" Type="http://schemas.openxmlformats.org/officeDocument/2006/relationships/slideLayout" Target="../slideLayouts/slideLayout2.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433365" cy="74072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hape 128"/>
          <p:cNvSpPr txBox="1">
            <a:spLocks/>
          </p:cNvSpPr>
          <p:nvPr/>
        </p:nvSpPr>
        <p:spPr>
          <a:xfrm>
            <a:off x="583972" y="257644"/>
            <a:ext cx="11239464" cy="1549301"/>
          </a:xfrm>
          <a:prstGeom prst="rect">
            <a:avLst/>
          </a:prstGeom>
        </p:spPr>
        <p:txBody>
          <a:bodyPr vert="horz" lIns="91440" tIns="45720" rIns="91440" bIns="45720" rtlCol="0" anchor="b"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spcAft>
                <a:spcPts val="600"/>
              </a:spcAft>
            </a:pPr>
            <a:r>
              <a:rPr lang="en-US" sz="5300" b="1" spc="50"/>
              <a:t>One Day Networking Programme on Accelerating &amp; Maximizing Practice</a:t>
            </a:r>
          </a:p>
        </p:txBody>
      </p:sp>
      <p:sp>
        <p:nvSpPr>
          <p:cNvPr id="12"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3972" y="1816223"/>
            <a:ext cx="11192828" cy="19752"/>
          </a:xfrm>
          <a:custGeom>
            <a:avLst/>
            <a:gdLst>
              <a:gd name="connsiteX0" fmla="*/ 0 w 11192828"/>
              <a:gd name="connsiteY0" fmla="*/ 0 h 19752"/>
              <a:gd name="connsiteX1" fmla="*/ 363767 w 11192828"/>
              <a:gd name="connsiteY1" fmla="*/ 0 h 19752"/>
              <a:gd name="connsiteX2" fmla="*/ 1063319 w 11192828"/>
              <a:gd name="connsiteY2" fmla="*/ 0 h 19752"/>
              <a:gd name="connsiteX3" fmla="*/ 1986727 w 11192828"/>
              <a:gd name="connsiteY3" fmla="*/ 0 h 19752"/>
              <a:gd name="connsiteX4" fmla="*/ 2686279 w 11192828"/>
              <a:gd name="connsiteY4" fmla="*/ 0 h 19752"/>
              <a:gd name="connsiteX5" fmla="*/ 3050046 w 11192828"/>
              <a:gd name="connsiteY5" fmla="*/ 0 h 19752"/>
              <a:gd name="connsiteX6" fmla="*/ 3525741 w 11192828"/>
              <a:gd name="connsiteY6" fmla="*/ 0 h 19752"/>
              <a:gd name="connsiteX7" fmla="*/ 4449149 w 11192828"/>
              <a:gd name="connsiteY7" fmla="*/ 0 h 19752"/>
              <a:gd name="connsiteX8" fmla="*/ 5372557 w 11192828"/>
              <a:gd name="connsiteY8" fmla="*/ 0 h 19752"/>
              <a:gd name="connsiteX9" fmla="*/ 6295966 w 11192828"/>
              <a:gd name="connsiteY9" fmla="*/ 0 h 19752"/>
              <a:gd name="connsiteX10" fmla="*/ 6659733 w 11192828"/>
              <a:gd name="connsiteY10" fmla="*/ 0 h 19752"/>
              <a:gd name="connsiteX11" fmla="*/ 7359284 w 11192828"/>
              <a:gd name="connsiteY11" fmla="*/ 0 h 19752"/>
              <a:gd name="connsiteX12" fmla="*/ 7946908 w 11192828"/>
              <a:gd name="connsiteY12" fmla="*/ 0 h 19752"/>
              <a:gd name="connsiteX13" fmla="*/ 8310675 w 11192828"/>
              <a:gd name="connsiteY13" fmla="*/ 0 h 19752"/>
              <a:gd name="connsiteX14" fmla="*/ 9234083 w 11192828"/>
              <a:gd name="connsiteY14" fmla="*/ 0 h 19752"/>
              <a:gd name="connsiteX15" fmla="*/ 9597850 w 11192828"/>
              <a:gd name="connsiteY15" fmla="*/ 0 h 19752"/>
              <a:gd name="connsiteX16" fmla="*/ 9961617 w 11192828"/>
              <a:gd name="connsiteY16" fmla="*/ 0 h 19752"/>
              <a:gd name="connsiteX17" fmla="*/ 10549240 w 11192828"/>
              <a:gd name="connsiteY17" fmla="*/ 0 h 19752"/>
              <a:gd name="connsiteX18" fmla="*/ 11192828 w 11192828"/>
              <a:gd name="connsiteY18" fmla="*/ 0 h 19752"/>
              <a:gd name="connsiteX19" fmla="*/ 11192828 w 11192828"/>
              <a:gd name="connsiteY19" fmla="*/ 19752 h 19752"/>
              <a:gd name="connsiteX20" fmla="*/ 10381348 w 11192828"/>
              <a:gd name="connsiteY20" fmla="*/ 19752 h 19752"/>
              <a:gd name="connsiteX21" fmla="*/ 10017581 w 11192828"/>
              <a:gd name="connsiteY21" fmla="*/ 19752 h 19752"/>
              <a:gd name="connsiteX22" fmla="*/ 9653814 w 11192828"/>
              <a:gd name="connsiteY22" fmla="*/ 19752 h 19752"/>
              <a:gd name="connsiteX23" fmla="*/ 8954262 w 11192828"/>
              <a:gd name="connsiteY23" fmla="*/ 19752 h 19752"/>
              <a:gd name="connsiteX24" fmla="*/ 8590495 w 11192828"/>
              <a:gd name="connsiteY24" fmla="*/ 19752 h 19752"/>
              <a:gd name="connsiteX25" fmla="*/ 7890944 w 11192828"/>
              <a:gd name="connsiteY25" fmla="*/ 19752 h 19752"/>
              <a:gd name="connsiteX26" fmla="*/ 7079464 w 11192828"/>
              <a:gd name="connsiteY26" fmla="*/ 19752 h 19752"/>
              <a:gd name="connsiteX27" fmla="*/ 6379912 w 11192828"/>
              <a:gd name="connsiteY27" fmla="*/ 19752 h 19752"/>
              <a:gd name="connsiteX28" fmla="*/ 5568432 w 11192828"/>
              <a:gd name="connsiteY28" fmla="*/ 19752 h 19752"/>
              <a:gd name="connsiteX29" fmla="*/ 4756952 w 11192828"/>
              <a:gd name="connsiteY29" fmla="*/ 19752 h 19752"/>
              <a:gd name="connsiteX30" fmla="*/ 4393185 w 11192828"/>
              <a:gd name="connsiteY30" fmla="*/ 19752 h 19752"/>
              <a:gd name="connsiteX31" fmla="*/ 3917490 w 11192828"/>
              <a:gd name="connsiteY31" fmla="*/ 19752 h 19752"/>
              <a:gd name="connsiteX32" fmla="*/ 3329866 w 11192828"/>
              <a:gd name="connsiteY32" fmla="*/ 19752 h 19752"/>
              <a:gd name="connsiteX33" fmla="*/ 2630315 w 11192828"/>
              <a:gd name="connsiteY33" fmla="*/ 19752 h 19752"/>
              <a:gd name="connsiteX34" fmla="*/ 1706906 w 11192828"/>
              <a:gd name="connsiteY34" fmla="*/ 19752 h 19752"/>
              <a:gd name="connsiteX35" fmla="*/ 895426 w 11192828"/>
              <a:gd name="connsiteY35" fmla="*/ 19752 h 19752"/>
              <a:gd name="connsiteX36" fmla="*/ 0 w 11192828"/>
              <a:gd name="connsiteY36" fmla="*/ 19752 h 19752"/>
              <a:gd name="connsiteX37" fmla="*/ 0 w 11192828"/>
              <a:gd name="connsiteY37" fmla="*/ 0 h 19752"/>
              <a:gd name="connsiteX0" fmla="*/ 0 w 11192828"/>
              <a:gd name="connsiteY0" fmla="*/ 0 h 19752"/>
              <a:gd name="connsiteX1" fmla="*/ 475695 w 11192828"/>
              <a:gd name="connsiteY1" fmla="*/ 0 h 19752"/>
              <a:gd name="connsiteX2" fmla="*/ 839462 w 11192828"/>
              <a:gd name="connsiteY2" fmla="*/ 0 h 19752"/>
              <a:gd name="connsiteX3" fmla="*/ 1315157 w 11192828"/>
              <a:gd name="connsiteY3" fmla="*/ 0 h 19752"/>
              <a:gd name="connsiteX4" fmla="*/ 2014709 w 11192828"/>
              <a:gd name="connsiteY4" fmla="*/ 0 h 19752"/>
              <a:gd name="connsiteX5" fmla="*/ 2826189 w 11192828"/>
              <a:gd name="connsiteY5" fmla="*/ 0 h 19752"/>
              <a:gd name="connsiteX6" fmla="*/ 3749597 w 11192828"/>
              <a:gd name="connsiteY6" fmla="*/ 0 h 19752"/>
              <a:gd name="connsiteX7" fmla="*/ 4673006 w 11192828"/>
              <a:gd name="connsiteY7" fmla="*/ 0 h 19752"/>
              <a:gd name="connsiteX8" fmla="*/ 5260629 w 11192828"/>
              <a:gd name="connsiteY8" fmla="*/ 0 h 19752"/>
              <a:gd name="connsiteX9" fmla="*/ 6072109 w 11192828"/>
              <a:gd name="connsiteY9" fmla="*/ 0 h 19752"/>
              <a:gd name="connsiteX10" fmla="*/ 6771661 w 11192828"/>
              <a:gd name="connsiteY10" fmla="*/ 0 h 19752"/>
              <a:gd name="connsiteX11" fmla="*/ 7359284 w 11192828"/>
              <a:gd name="connsiteY11" fmla="*/ 0 h 19752"/>
              <a:gd name="connsiteX12" fmla="*/ 8170764 w 11192828"/>
              <a:gd name="connsiteY12" fmla="*/ 0 h 19752"/>
              <a:gd name="connsiteX13" fmla="*/ 8534531 w 11192828"/>
              <a:gd name="connsiteY13" fmla="*/ 0 h 19752"/>
              <a:gd name="connsiteX14" fmla="*/ 9122155 w 11192828"/>
              <a:gd name="connsiteY14" fmla="*/ 0 h 19752"/>
              <a:gd name="connsiteX15" fmla="*/ 9821707 w 11192828"/>
              <a:gd name="connsiteY15" fmla="*/ 0 h 19752"/>
              <a:gd name="connsiteX16" fmla="*/ 11192828 w 11192828"/>
              <a:gd name="connsiteY16" fmla="*/ 0 h 19752"/>
              <a:gd name="connsiteX17" fmla="*/ 11192828 w 11192828"/>
              <a:gd name="connsiteY17" fmla="*/ 19752 h 19752"/>
              <a:gd name="connsiteX18" fmla="*/ 10717133 w 11192828"/>
              <a:gd name="connsiteY18" fmla="*/ 19752 h 19752"/>
              <a:gd name="connsiteX19" fmla="*/ 10353366 w 11192828"/>
              <a:gd name="connsiteY19" fmla="*/ 19752 h 19752"/>
              <a:gd name="connsiteX20" fmla="*/ 9653814 w 11192828"/>
              <a:gd name="connsiteY20" fmla="*/ 19752 h 19752"/>
              <a:gd name="connsiteX21" fmla="*/ 9178119 w 11192828"/>
              <a:gd name="connsiteY21" fmla="*/ 19752 h 19752"/>
              <a:gd name="connsiteX22" fmla="*/ 8254711 w 11192828"/>
              <a:gd name="connsiteY22" fmla="*/ 19752 h 19752"/>
              <a:gd name="connsiteX23" fmla="*/ 7890944 w 11192828"/>
              <a:gd name="connsiteY23" fmla="*/ 19752 h 19752"/>
              <a:gd name="connsiteX24" fmla="*/ 7191392 w 11192828"/>
              <a:gd name="connsiteY24" fmla="*/ 19752 h 19752"/>
              <a:gd name="connsiteX25" fmla="*/ 6827625 w 11192828"/>
              <a:gd name="connsiteY25" fmla="*/ 19752 h 19752"/>
              <a:gd name="connsiteX26" fmla="*/ 6351930 w 11192828"/>
              <a:gd name="connsiteY26" fmla="*/ 19752 h 19752"/>
              <a:gd name="connsiteX27" fmla="*/ 5540450 w 11192828"/>
              <a:gd name="connsiteY27" fmla="*/ 19752 h 19752"/>
              <a:gd name="connsiteX28" fmla="*/ 4617042 w 11192828"/>
              <a:gd name="connsiteY28" fmla="*/ 19752 h 19752"/>
              <a:gd name="connsiteX29" fmla="*/ 4141346 w 11192828"/>
              <a:gd name="connsiteY29" fmla="*/ 19752 h 19752"/>
              <a:gd name="connsiteX30" fmla="*/ 3441795 w 11192828"/>
              <a:gd name="connsiteY30" fmla="*/ 19752 h 19752"/>
              <a:gd name="connsiteX31" fmla="*/ 2966099 w 11192828"/>
              <a:gd name="connsiteY31" fmla="*/ 19752 h 19752"/>
              <a:gd name="connsiteX32" fmla="*/ 2154619 w 11192828"/>
              <a:gd name="connsiteY32" fmla="*/ 19752 h 19752"/>
              <a:gd name="connsiteX33" fmla="*/ 1566996 w 11192828"/>
              <a:gd name="connsiteY33" fmla="*/ 19752 h 19752"/>
              <a:gd name="connsiteX34" fmla="*/ 1091301 w 11192828"/>
              <a:gd name="connsiteY34" fmla="*/ 19752 h 19752"/>
              <a:gd name="connsiteX35" fmla="*/ 727534 w 11192828"/>
              <a:gd name="connsiteY35" fmla="*/ 19752 h 19752"/>
              <a:gd name="connsiteX36" fmla="*/ 0 w 11192828"/>
              <a:gd name="connsiteY36" fmla="*/ 19752 h 19752"/>
              <a:gd name="connsiteX37" fmla="*/ 0 w 11192828"/>
              <a:gd name="connsiteY37" fmla="*/ 0 h 19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1192828" h="19752" fill="none" extrusionOk="0">
                <a:moveTo>
                  <a:pt x="0" y="0"/>
                </a:moveTo>
                <a:cubicBezTo>
                  <a:pt x="133440" y="22906"/>
                  <a:pt x="283027" y="-10412"/>
                  <a:pt x="363767" y="0"/>
                </a:cubicBezTo>
                <a:cubicBezTo>
                  <a:pt x="452431" y="27685"/>
                  <a:pt x="846148" y="17046"/>
                  <a:pt x="1063319" y="0"/>
                </a:cubicBezTo>
                <a:cubicBezTo>
                  <a:pt x="1269706" y="883"/>
                  <a:pt x="1760169" y="-36960"/>
                  <a:pt x="1986727" y="0"/>
                </a:cubicBezTo>
                <a:cubicBezTo>
                  <a:pt x="2257502" y="46570"/>
                  <a:pt x="2369994" y="-21509"/>
                  <a:pt x="2686279" y="0"/>
                </a:cubicBezTo>
                <a:cubicBezTo>
                  <a:pt x="3002514" y="30223"/>
                  <a:pt x="2894613" y="7748"/>
                  <a:pt x="3050046" y="0"/>
                </a:cubicBezTo>
                <a:cubicBezTo>
                  <a:pt x="3225010" y="-23027"/>
                  <a:pt x="3322926" y="810"/>
                  <a:pt x="3525741" y="0"/>
                </a:cubicBezTo>
                <a:cubicBezTo>
                  <a:pt x="3696799" y="24690"/>
                  <a:pt x="4023374" y="53508"/>
                  <a:pt x="4449149" y="0"/>
                </a:cubicBezTo>
                <a:cubicBezTo>
                  <a:pt x="4890590" y="-41790"/>
                  <a:pt x="5092331" y="-45150"/>
                  <a:pt x="5372557" y="0"/>
                </a:cubicBezTo>
                <a:cubicBezTo>
                  <a:pt x="5707934" y="58912"/>
                  <a:pt x="5868724" y="26582"/>
                  <a:pt x="6295966" y="0"/>
                </a:cubicBezTo>
                <a:cubicBezTo>
                  <a:pt x="6679388" y="23146"/>
                  <a:pt x="6499365" y="18979"/>
                  <a:pt x="6659733" y="0"/>
                </a:cubicBezTo>
                <a:cubicBezTo>
                  <a:pt x="6824042" y="-4068"/>
                  <a:pt x="7175443" y="6293"/>
                  <a:pt x="7359284" y="0"/>
                </a:cubicBezTo>
                <a:cubicBezTo>
                  <a:pt x="7558174" y="6306"/>
                  <a:pt x="7668774" y="20634"/>
                  <a:pt x="7946908" y="0"/>
                </a:cubicBezTo>
                <a:cubicBezTo>
                  <a:pt x="8216444" y="-24846"/>
                  <a:pt x="8178499" y="-19639"/>
                  <a:pt x="8310675" y="0"/>
                </a:cubicBezTo>
                <a:cubicBezTo>
                  <a:pt x="8421248" y="-19244"/>
                  <a:pt x="8820431" y="26795"/>
                  <a:pt x="9234083" y="0"/>
                </a:cubicBezTo>
                <a:cubicBezTo>
                  <a:pt x="9568560" y="-17341"/>
                  <a:pt x="9468898" y="-4062"/>
                  <a:pt x="9597850" y="0"/>
                </a:cubicBezTo>
                <a:cubicBezTo>
                  <a:pt x="9731442" y="4945"/>
                  <a:pt x="9806865" y="17984"/>
                  <a:pt x="9961617" y="0"/>
                </a:cubicBezTo>
                <a:cubicBezTo>
                  <a:pt x="10138496" y="2384"/>
                  <a:pt x="10277685" y="-31453"/>
                  <a:pt x="10549240" y="0"/>
                </a:cubicBezTo>
                <a:cubicBezTo>
                  <a:pt x="10840369" y="-9405"/>
                  <a:pt x="10931231" y="47192"/>
                  <a:pt x="11192828" y="0"/>
                </a:cubicBezTo>
                <a:cubicBezTo>
                  <a:pt x="11191230" y="7007"/>
                  <a:pt x="11193365" y="10224"/>
                  <a:pt x="11192828" y="19752"/>
                </a:cubicBezTo>
                <a:cubicBezTo>
                  <a:pt x="10867214" y="64571"/>
                  <a:pt x="10607652" y="11439"/>
                  <a:pt x="10381348" y="19752"/>
                </a:cubicBezTo>
                <a:cubicBezTo>
                  <a:pt x="10167294" y="28665"/>
                  <a:pt x="10165668" y="36425"/>
                  <a:pt x="10017581" y="19752"/>
                </a:cubicBezTo>
                <a:cubicBezTo>
                  <a:pt x="9874792" y="13337"/>
                  <a:pt x="9787883" y="7645"/>
                  <a:pt x="9653814" y="19752"/>
                </a:cubicBezTo>
                <a:cubicBezTo>
                  <a:pt x="9520921" y="38282"/>
                  <a:pt x="9167530" y="52662"/>
                  <a:pt x="8954262" y="19752"/>
                </a:cubicBezTo>
                <a:cubicBezTo>
                  <a:pt x="8737422" y="24789"/>
                  <a:pt x="8744753" y="21526"/>
                  <a:pt x="8590495" y="19752"/>
                </a:cubicBezTo>
                <a:cubicBezTo>
                  <a:pt x="8426736" y="35554"/>
                  <a:pt x="8194148" y="-18873"/>
                  <a:pt x="7890944" y="19752"/>
                </a:cubicBezTo>
                <a:cubicBezTo>
                  <a:pt x="7584302" y="46975"/>
                  <a:pt x="7385695" y="8709"/>
                  <a:pt x="7079464" y="19752"/>
                </a:cubicBezTo>
                <a:cubicBezTo>
                  <a:pt x="6777825" y="26971"/>
                  <a:pt x="6583247" y="-22061"/>
                  <a:pt x="6379912" y="19752"/>
                </a:cubicBezTo>
                <a:cubicBezTo>
                  <a:pt x="6153901" y="44048"/>
                  <a:pt x="5893166" y="95085"/>
                  <a:pt x="5568432" y="19752"/>
                </a:cubicBezTo>
                <a:cubicBezTo>
                  <a:pt x="5218495" y="-37084"/>
                  <a:pt x="5075926" y="31275"/>
                  <a:pt x="4756952" y="19752"/>
                </a:cubicBezTo>
                <a:cubicBezTo>
                  <a:pt x="4459686" y="23793"/>
                  <a:pt x="4469802" y="19424"/>
                  <a:pt x="4393185" y="19752"/>
                </a:cubicBezTo>
                <a:cubicBezTo>
                  <a:pt x="4328419" y="29"/>
                  <a:pt x="4156166" y="21265"/>
                  <a:pt x="3917490" y="19752"/>
                </a:cubicBezTo>
                <a:cubicBezTo>
                  <a:pt x="3729437" y="25495"/>
                  <a:pt x="3460423" y="27394"/>
                  <a:pt x="3329866" y="19752"/>
                </a:cubicBezTo>
                <a:cubicBezTo>
                  <a:pt x="3137444" y="43774"/>
                  <a:pt x="2814105" y="34546"/>
                  <a:pt x="2630315" y="19752"/>
                </a:cubicBezTo>
                <a:cubicBezTo>
                  <a:pt x="2498647" y="-10731"/>
                  <a:pt x="1920640" y="4139"/>
                  <a:pt x="1706906" y="19752"/>
                </a:cubicBezTo>
                <a:cubicBezTo>
                  <a:pt x="1423745" y="30832"/>
                  <a:pt x="1081546" y="53899"/>
                  <a:pt x="895426" y="19752"/>
                </a:cubicBezTo>
                <a:cubicBezTo>
                  <a:pt x="698214" y="12586"/>
                  <a:pt x="300764" y="9215"/>
                  <a:pt x="0" y="19752"/>
                </a:cubicBezTo>
                <a:cubicBezTo>
                  <a:pt x="-685" y="12561"/>
                  <a:pt x="-1262" y="8360"/>
                  <a:pt x="0" y="0"/>
                </a:cubicBezTo>
                <a:close/>
              </a:path>
              <a:path w="11192828" h="19752" stroke="0" extrusionOk="0">
                <a:moveTo>
                  <a:pt x="0" y="0"/>
                </a:moveTo>
                <a:cubicBezTo>
                  <a:pt x="107219" y="2250"/>
                  <a:pt x="228177" y="4840"/>
                  <a:pt x="475695" y="0"/>
                </a:cubicBezTo>
                <a:cubicBezTo>
                  <a:pt x="709910" y="-9048"/>
                  <a:pt x="729747" y="-19007"/>
                  <a:pt x="839462" y="0"/>
                </a:cubicBezTo>
                <a:cubicBezTo>
                  <a:pt x="936462" y="-9165"/>
                  <a:pt x="1092671" y="-10022"/>
                  <a:pt x="1315157" y="0"/>
                </a:cubicBezTo>
                <a:cubicBezTo>
                  <a:pt x="1543447" y="-36491"/>
                  <a:pt x="1798211" y="23235"/>
                  <a:pt x="2014709" y="0"/>
                </a:cubicBezTo>
                <a:cubicBezTo>
                  <a:pt x="2246057" y="-66055"/>
                  <a:pt x="2553096" y="5977"/>
                  <a:pt x="2826189" y="0"/>
                </a:cubicBezTo>
                <a:cubicBezTo>
                  <a:pt x="3135952" y="9950"/>
                  <a:pt x="3553454" y="-23790"/>
                  <a:pt x="3749597" y="0"/>
                </a:cubicBezTo>
                <a:cubicBezTo>
                  <a:pt x="3974833" y="14389"/>
                  <a:pt x="4380194" y="-30821"/>
                  <a:pt x="4673006" y="0"/>
                </a:cubicBezTo>
                <a:cubicBezTo>
                  <a:pt x="4926513" y="28309"/>
                  <a:pt x="5052622" y="-14445"/>
                  <a:pt x="5260629" y="0"/>
                </a:cubicBezTo>
                <a:cubicBezTo>
                  <a:pt x="5483109" y="13441"/>
                  <a:pt x="5797959" y="-20950"/>
                  <a:pt x="6072109" y="0"/>
                </a:cubicBezTo>
                <a:cubicBezTo>
                  <a:pt x="6321022" y="-52597"/>
                  <a:pt x="6613399" y="44846"/>
                  <a:pt x="6771661" y="0"/>
                </a:cubicBezTo>
                <a:cubicBezTo>
                  <a:pt x="6938204" y="-38014"/>
                  <a:pt x="7077441" y="7351"/>
                  <a:pt x="7359284" y="0"/>
                </a:cubicBezTo>
                <a:cubicBezTo>
                  <a:pt x="7654517" y="-9654"/>
                  <a:pt x="7904812" y="-11415"/>
                  <a:pt x="8170764" y="0"/>
                </a:cubicBezTo>
                <a:cubicBezTo>
                  <a:pt x="8442632" y="-10438"/>
                  <a:pt x="8425954" y="-15636"/>
                  <a:pt x="8534531" y="0"/>
                </a:cubicBezTo>
                <a:cubicBezTo>
                  <a:pt x="8636094" y="-2860"/>
                  <a:pt x="8844509" y="-59003"/>
                  <a:pt x="9122155" y="0"/>
                </a:cubicBezTo>
                <a:cubicBezTo>
                  <a:pt x="9395882" y="41036"/>
                  <a:pt x="9598487" y="52822"/>
                  <a:pt x="9821707" y="0"/>
                </a:cubicBezTo>
                <a:cubicBezTo>
                  <a:pt x="10072488" y="11569"/>
                  <a:pt x="10711801" y="-53437"/>
                  <a:pt x="11192828" y="0"/>
                </a:cubicBezTo>
                <a:cubicBezTo>
                  <a:pt x="11193238" y="5346"/>
                  <a:pt x="11192002" y="14853"/>
                  <a:pt x="11192828" y="19752"/>
                </a:cubicBezTo>
                <a:cubicBezTo>
                  <a:pt x="10962580" y="10142"/>
                  <a:pt x="10936211" y="10165"/>
                  <a:pt x="10717133" y="19752"/>
                </a:cubicBezTo>
                <a:cubicBezTo>
                  <a:pt x="10506304" y="37027"/>
                  <a:pt x="10440469" y="32532"/>
                  <a:pt x="10353366" y="19752"/>
                </a:cubicBezTo>
                <a:cubicBezTo>
                  <a:pt x="10213368" y="-6170"/>
                  <a:pt x="9970789" y="44010"/>
                  <a:pt x="9653814" y="19752"/>
                </a:cubicBezTo>
                <a:cubicBezTo>
                  <a:pt x="9312191" y="-17527"/>
                  <a:pt x="9406846" y="18553"/>
                  <a:pt x="9178119" y="19752"/>
                </a:cubicBezTo>
                <a:cubicBezTo>
                  <a:pt x="8977813" y="-4707"/>
                  <a:pt x="8648220" y="58533"/>
                  <a:pt x="8254711" y="19752"/>
                </a:cubicBezTo>
                <a:cubicBezTo>
                  <a:pt x="7896851" y="-3450"/>
                  <a:pt x="8063289" y="39320"/>
                  <a:pt x="7890944" y="19752"/>
                </a:cubicBezTo>
                <a:cubicBezTo>
                  <a:pt x="7730947" y="20181"/>
                  <a:pt x="7416363" y="-6526"/>
                  <a:pt x="7191392" y="19752"/>
                </a:cubicBezTo>
                <a:cubicBezTo>
                  <a:pt x="6965121" y="20710"/>
                  <a:pt x="6949827" y="30268"/>
                  <a:pt x="6827625" y="19752"/>
                </a:cubicBezTo>
                <a:cubicBezTo>
                  <a:pt x="6674128" y="-1430"/>
                  <a:pt x="6582905" y="53314"/>
                  <a:pt x="6351930" y="19752"/>
                </a:cubicBezTo>
                <a:cubicBezTo>
                  <a:pt x="6143473" y="-18480"/>
                  <a:pt x="5903490" y="23477"/>
                  <a:pt x="5540450" y="19752"/>
                </a:cubicBezTo>
                <a:cubicBezTo>
                  <a:pt x="5208748" y="5862"/>
                  <a:pt x="4864156" y="49468"/>
                  <a:pt x="4617042" y="19752"/>
                </a:cubicBezTo>
                <a:cubicBezTo>
                  <a:pt x="4397263" y="355"/>
                  <a:pt x="4227315" y="36203"/>
                  <a:pt x="4141346" y="19752"/>
                </a:cubicBezTo>
                <a:cubicBezTo>
                  <a:pt x="3994637" y="-5726"/>
                  <a:pt x="3674059" y="-14404"/>
                  <a:pt x="3441795" y="19752"/>
                </a:cubicBezTo>
                <a:cubicBezTo>
                  <a:pt x="3243401" y="30796"/>
                  <a:pt x="3169461" y="28037"/>
                  <a:pt x="2966099" y="19752"/>
                </a:cubicBezTo>
                <a:cubicBezTo>
                  <a:pt x="2718035" y="9051"/>
                  <a:pt x="2506212" y="76294"/>
                  <a:pt x="2154619" y="19752"/>
                </a:cubicBezTo>
                <a:cubicBezTo>
                  <a:pt x="1863130" y="-2635"/>
                  <a:pt x="1839600" y="-10744"/>
                  <a:pt x="1566996" y="19752"/>
                </a:cubicBezTo>
                <a:cubicBezTo>
                  <a:pt x="1296090" y="45974"/>
                  <a:pt x="1299835" y="36987"/>
                  <a:pt x="1091301" y="19752"/>
                </a:cubicBezTo>
                <a:cubicBezTo>
                  <a:pt x="881946" y="574"/>
                  <a:pt x="865832" y="26017"/>
                  <a:pt x="727534" y="19752"/>
                </a:cubicBezTo>
                <a:cubicBezTo>
                  <a:pt x="580408" y="13441"/>
                  <a:pt x="262787" y="23423"/>
                  <a:pt x="0" y="19752"/>
                </a:cubicBezTo>
                <a:cubicBezTo>
                  <a:pt x="-586" y="11015"/>
                  <a:pt x="-1130" y="7593"/>
                  <a:pt x="0" y="0"/>
                </a:cubicBezTo>
                <a:close/>
              </a:path>
              <a:path w="11192828" h="19752" fill="none" stroke="0" extrusionOk="0">
                <a:moveTo>
                  <a:pt x="0" y="0"/>
                </a:moveTo>
                <a:cubicBezTo>
                  <a:pt x="128206" y="11899"/>
                  <a:pt x="272490" y="-4968"/>
                  <a:pt x="363767" y="0"/>
                </a:cubicBezTo>
                <a:cubicBezTo>
                  <a:pt x="407581" y="-1149"/>
                  <a:pt x="829699" y="13134"/>
                  <a:pt x="1063319" y="0"/>
                </a:cubicBezTo>
                <a:cubicBezTo>
                  <a:pt x="1335777" y="-32697"/>
                  <a:pt x="1685659" y="-10747"/>
                  <a:pt x="1986727" y="0"/>
                </a:cubicBezTo>
                <a:cubicBezTo>
                  <a:pt x="2261013" y="33309"/>
                  <a:pt x="2370174" y="-20139"/>
                  <a:pt x="2686279" y="0"/>
                </a:cubicBezTo>
                <a:cubicBezTo>
                  <a:pt x="3029595" y="33874"/>
                  <a:pt x="2882589" y="2588"/>
                  <a:pt x="3050046" y="0"/>
                </a:cubicBezTo>
                <a:cubicBezTo>
                  <a:pt x="3213889" y="-19521"/>
                  <a:pt x="3309951" y="14641"/>
                  <a:pt x="3525741" y="0"/>
                </a:cubicBezTo>
                <a:cubicBezTo>
                  <a:pt x="3773330" y="7343"/>
                  <a:pt x="3997863" y="-3209"/>
                  <a:pt x="4449149" y="0"/>
                </a:cubicBezTo>
                <a:cubicBezTo>
                  <a:pt x="4863594" y="-22169"/>
                  <a:pt x="5065163" y="-80062"/>
                  <a:pt x="5372557" y="0"/>
                </a:cubicBezTo>
                <a:cubicBezTo>
                  <a:pt x="5718089" y="330"/>
                  <a:pt x="5872487" y="-21159"/>
                  <a:pt x="6295966" y="0"/>
                </a:cubicBezTo>
                <a:cubicBezTo>
                  <a:pt x="6704391" y="-23601"/>
                  <a:pt x="6515936" y="-9896"/>
                  <a:pt x="6659733" y="0"/>
                </a:cubicBezTo>
                <a:cubicBezTo>
                  <a:pt x="6850512" y="13779"/>
                  <a:pt x="7122628" y="-18270"/>
                  <a:pt x="7359284" y="0"/>
                </a:cubicBezTo>
                <a:cubicBezTo>
                  <a:pt x="7580181" y="9031"/>
                  <a:pt x="7672844" y="31589"/>
                  <a:pt x="7946908" y="0"/>
                </a:cubicBezTo>
                <a:cubicBezTo>
                  <a:pt x="8213397" y="-24769"/>
                  <a:pt x="8183638" y="-8932"/>
                  <a:pt x="8310675" y="0"/>
                </a:cubicBezTo>
                <a:cubicBezTo>
                  <a:pt x="8453546" y="-64091"/>
                  <a:pt x="8907221" y="-52671"/>
                  <a:pt x="9234083" y="0"/>
                </a:cubicBezTo>
                <a:cubicBezTo>
                  <a:pt x="9570880" y="-28603"/>
                  <a:pt x="9475126" y="-12662"/>
                  <a:pt x="9597850" y="0"/>
                </a:cubicBezTo>
                <a:cubicBezTo>
                  <a:pt x="9723380" y="-14715"/>
                  <a:pt x="9792850" y="19084"/>
                  <a:pt x="9961617" y="0"/>
                </a:cubicBezTo>
                <a:cubicBezTo>
                  <a:pt x="10111228" y="-10198"/>
                  <a:pt x="10257173" y="-23095"/>
                  <a:pt x="10549240" y="0"/>
                </a:cubicBezTo>
                <a:cubicBezTo>
                  <a:pt x="10815657" y="12873"/>
                  <a:pt x="10946176" y="6223"/>
                  <a:pt x="11192828" y="0"/>
                </a:cubicBezTo>
                <a:cubicBezTo>
                  <a:pt x="11191634" y="6489"/>
                  <a:pt x="11193032" y="9468"/>
                  <a:pt x="11192828" y="19752"/>
                </a:cubicBezTo>
                <a:cubicBezTo>
                  <a:pt x="10863674" y="-7290"/>
                  <a:pt x="10578744" y="-8729"/>
                  <a:pt x="10381348" y="19752"/>
                </a:cubicBezTo>
                <a:cubicBezTo>
                  <a:pt x="10167653" y="29151"/>
                  <a:pt x="10165945" y="35071"/>
                  <a:pt x="10017581" y="19752"/>
                </a:cubicBezTo>
                <a:cubicBezTo>
                  <a:pt x="9875692" y="-3805"/>
                  <a:pt x="9794135" y="26819"/>
                  <a:pt x="9653814" y="19752"/>
                </a:cubicBezTo>
                <a:cubicBezTo>
                  <a:pt x="9524473" y="-2031"/>
                  <a:pt x="9150496" y="19786"/>
                  <a:pt x="8954262" y="19752"/>
                </a:cubicBezTo>
                <a:cubicBezTo>
                  <a:pt x="8736114" y="24105"/>
                  <a:pt x="8744757" y="22766"/>
                  <a:pt x="8590495" y="19752"/>
                </a:cubicBezTo>
                <a:cubicBezTo>
                  <a:pt x="8415834" y="-600"/>
                  <a:pt x="8247019" y="-21109"/>
                  <a:pt x="7890944" y="19752"/>
                </a:cubicBezTo>
                <a:cubicBezTo>
                  <a:pt x="7587136" y="48329"/>
                  <a:pt x="7402045" y="24097"/>
                  <a:pt x="7079464" y="19752"/>
                </a:cubicBezTo>
                <a:cubicBezTo>
                  <a:pt x="6799751" y="31064"/>
                  <a:pt x="6632184" y="7084"/>
                  <a:pt x="6379912" y="19752"/>
                </a:cubicBezTo>
                <a:cubicBezTo>
                  <a:pt x="6103927" y="89547"/>
                  <a:pt x="5917907" y="66730"/>
                  <a:pt x="5568432" y="19752"/>
                </a:cubicBezTo>
                <a:cubicBezTo>
                  <a:pt x="5245036" y="-4345"/>
                  <a:pt x="5039972" y="-22485"/>
                  <a:pt x="4756952" y="19752"/>
                </a:cubicBezTo>
                <a:cubicBezTo>
                  <a:pt x="4458697" y="23880"/>
                  <a:pt x="4467717" y="18330"/>
                  <a:pt x="4393185" y="19752"/>
                </a:cubicBezTo>
                <a:cubicBezTo>
                  <a:pt x="4309519" y="5069"/>
                  <a:pt x="4102838" y="23614"/>
                  <a:pt x="3917490" y="19752"/>
                </a:cubicBezTo>
                <a:cubicBezTo>
                  <a:pt x="3741291" y="38261"/>
                  <a:pt x="3469930" y="10007"/>
                  <a:pt x="3329866" y="19752"/>
                </a:cubicBezTo>
                <a:cubicBezTo>
                  <a:pt x="3191270" y="26544"/>
                  <a:pt x="2845794" y="584"/>
                  <a:pt x="2630315" y="19752"/>
                </a:cubicBezTo>
                <a:cubicBezTo>
                  <a:pt x="2455273" y="9541"/>
                  <a:pt x="1919089" y="48441"/>
                  <a:pt x="1706906" y="19752"/>
                </a:cubicBezTo>
                <a:cubicBezTo>
                  <a:pt x="1483261" y="27643"/>
                  <a:pt x="1072174" y="4540"/>
                  <a:pt x="895426" y="19752"/>
                </a:cubicBezTo>
                <a:cubicBezTo>
                  <a:pt x="707053" y="-26501"/>
                  <a:pt x="348450" y="9972"/>
                  <a:pt x="0" y="19752"/>
                </a:cubicBezTo>
                <a:cubicBezTo>
                  <a:pt x="466" y="13109"/>
                  <a:pt x="-1315" y="8810"/>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custGeom>
                    <a:avLst/>
                    <a:gdLst>
                      <a:gd name="connsiteX0" fmla="*/ 0 w 11192828"/>
                      <a:gd name="connsiteY0" fmla="*/ 0 h 19752"/>
                      <a:gd name="connsiteX1" fmla="*/ 363767 w 11192828"/>
                      <a:gd name="connsiteY1" fmla="*/ 0 h 19752"/>
                      <a:gd name="connsiteX2" fmla="*/ 1063319 w 11192828"/>
                      <a:gd name="connsiteY2" fmla="*/ 0 h 19752"/>
                      <a:gd name="connsiteX3" fmla="*/ 1986727 w 11192828"/>
                      <a:gd name="connsiteY3" fmla="*/ 0 h 19752"/>
                      <a:gd name="connsiteX4" fmla="*/ 2686279 w 11192828"/>
                      <a:gd name="connsiteY4" fmla="*/ 0 h 19752"/>
                      <a:gd name="connsiteX5" fmla="*/ 3050046 w 11192828"/>
                      <a:gd name="connsiteY5" fmla="*/ 0 h 19752"/>
                      <a:gd name="connsiteX6" fmla="*/ 3525741 w 11192828"/>
                      <a:gd name="connsiteY6" fmla="*/ 0 h 19752"/>
                      <a:gd name="connsiteX7" fmla="*/ 4449149 w 11192828"/>
                      <a:gd name="connsiteY7" fmla="*/ 0 h 19752"/>
                      <a:gd name="connsiteX8" fmla="*/ 5372557 w 11192828"/>
                      <a:gd name="connsiteY8" fmla="*/ 0 h 19752"/>
                      <a:gd name="connsiteX9" fmla="*/ 6295966 w 11192828"/>
                      <a:gd name="connsiteY9" fmla="*/ 0 h 19752"/>
                      <a:gd name="connsiteX10" fmla="*/ 6659733 w 11192828"/>
                      <a:gd name="connsiteY10" fmla="*/ 0 h 19752"/>
                      <a:gd name="connsiteX11" fmla="*/ 7359284 w 11192828"/>
                      <a:gd name="connsiteY11" fmla="*/ 0 h 19752"/>
                      <a:gd name="connsiteX12" fmla="*/ 7946908 w 11192828"/>
                      <a:gd name="connsiteY12" fmla="*/ 0 h 19752"/>
                      <a:gd name="connsiteX13" fmla="*/ 8310675 w 11192828"/>
                      <a:gd name="connsiteY13" fmla="*/ 0 h 19752"/>
                      <a:gd name="connsiteX14" fmla="*/ 9234083 w 11192828"/>
                      <a:gd name="connsiteY14" fmla="*/ 0 h 19752"/>
                      <a:gd name="connsiteX15" fmla="*/ 9597850 w 11192828"/>
                      <a:gd name="connsiteY15" fmla="*/ 0 h 19752"/>
                      <a:gd name="connsiteX16" fmla="*/ 9961617 w 11192828"/>
                      <a:gd name="connsiteY16" fmla="*/ 0 h 19752"/>
                      <a:gd name="connsiteX17" fmla="*/ 10549240 w 11192828"/>
                      <a:gd name="connsiteY17" fmla="*/ 0 h 19752"/>
                      <a:gd name="connsiteX18" fmla="*/ 11192828 w 11192828"/>
                      <a:gd name="connsiteY18" fmla="*/ 0 h 19752"/>
                      <a:gd name="connsiteX19" fmla="*/ 11192828 w 11192828"/>
                      <a:gd name="connsiteY19" fmla="*/ 19752 h 19752"/>
                      <a:gd name="connsiteX20" fmla="*/ 10381348 w 11192828"/>
                      <a:gd name="connsiteY20" fmla="*/ 19752 h 19752"/>
                      <a:gd name="connsiteX21" fmla="*/ 10017581 w 11192828"/>
                      <a:gd name="connsiteY21" fmla="*/ 19752 h 19752"/>
                      <a:gd name="connsiteX22" fmla="*/ 9653814 w 11192828"/>
                      <a:gd name="connsiteY22" fmla="*/ 19752 h 19752"/>
                      <a:gd name="connsiteX23" fmla="*/ 8954262 w 11192828"/>
                      <a:gd name="connsiteY23" fmla="*/ 19752 h 19752"/>
                      <a:gd name="connsiteX24" fmla="*/ 8590495 w 11192828"/>
                      <a:gd name="connsiteY24" fmla="*/ 19752 h 19752"/>
                      <a:gd name="connsiteX25" fmla="*/ 7890944 w 11192828"/>
                      <a:gd name="connsiteY25" fmla="*/ 19752 h 19752"/>
                      <a:gd name="connsiteX26" fmla="*/ 7079464 w 11192828"/>
                      <a:gd name="connsiteY26" fmla="*/ 19752 h 19752"/>
                      <a:gd name="connsiteX27" fmla="*/ 6379912 w 11192828"/>
                      <a:gd name="connsiteY27" fmla="*/ 19752 h 19752"/>
                      <a:gd name="connsiteX28" fmla="*/ 5568432 w 11192828"/>
                      <a:gd name="connsiteY28" fmla="*/ 19752 h 19752"/>
                      <a:gd name="connsiteX29" fmla="*/ 4756952 w 11192828"/>
                      <a:gd name="connsiteY29" fmla="*/ 19752 h 19752"/>
                      <a:gd name="connsiteX30" fmla="*/ 4393185 w 11192828"/>
                      <a:gd name="connsiteY30" fmla="*/ 19752 h 19752"/>
                      <a:gd name="connsiteX31" fmla="*/ 3917490 w 11192828"/>
                      <a:gd name="connsiteY31" fmla="*/ 19752 h 19752"/>
                      <a:gd name="connsiteX32" fmla="*/ 3329866 w 11192828"/>
                      <a:gd name="connsiteY32" fmla="*/ 19752 h 19752"/>
                      <a:gd name="connsiteX33" fmla="*/ 2630315 w 11192828"/>
                      <a:gd name="connsiteY33" fmla="*/ 19752 h 19752"/>
                      <a:gd name="connsiteX34" fmla="*/ 1706906 w 11192828"/>
                      <a:gd name="connsiteY34" fmla="*/ 19752 h 19752"/>
                      <a:gd name="connsiteX35" fmla="*/ 895426 w 11192828"/>
                      <a:gd name="connsiteY35" fmla="*/ 19752 h 19752"/>
                      <a:gd name="connsiteX36" fmla="*/ 0 w 11192828"/>
                      <a:gd name="connsiteY36" fmla="*/ 19752 h 19752"/>
                      <a:gd name="connsiteX37" fmla="*/ 0 w 11192828"/>
                      <a:gd name="connsiteY37" fmla="*/ 0 h 19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1192828" h="19752" fill="none" extrusionOk="0">
                        <a:moveTo>
                          <a:pt x="0" y="0"/>
                        </a:moveTo>
                        <a:cubicBezTo>
                          <a:pt x="137897" y="7442"/>
                          <a:pt x="274561" y="-2575"/>
                          <a:pt x="363767" y="0"/>
                        </a:cubicBezTo>
                        <a:cubicBezTo>
                          <a:pt x="452973" y="2575"/>
                          <a:pt x="850154" y="1819"/>
                          <a:pt x="1063319" y="0"/>
                        </a:cubicBezTo>
                        <a:cubicBezTo>
                          <a:pt x="1276484" y="-1819"/>
                          <a:pt x="1719180" y="-27962"/>
                          <a:pt x="1986727" y="0"/>
                        </a:cubicBezTo>
                        <a:cubicBezTo>
                          <a:pt x="2254274" y="27962"/>
                          <a:pt x="2360957" y="-24944"/>
                          <a:pt x="2686279" y="0"/>
                        </a:cubicBezTo>
                        <a:cubicBezTo>
                          <a:pt x="3011601" y="24944"/>
                          <a:pt x="2883094" y="10825"/>
                          <a:pt x="3050046" y="0"/>
                        </a:cubicBezTo>
                        <a:cubicBezTo>
                          <a:pt x="3216998" y="-10825"/>
                          <a:pt x="3316786" y="2388"/>
                          <a:pt x="3525741" y="0"/>
                        </a:cubicBezTo>
                        <a:cubicBezTo>
                          <a:pt x="3734697" y="-2388"/>
                          <a:pt x="4024606" y="4896"/>
                          <a:pt x="4449149" y="0"/>
                        </a:cubicBezTo>
                        <a:cubicBezTo>
                          <a:pt x="4873692" y="-4896"/>
                          <a:pt x="5050727" y="-38786"/>
                          <a:pt x="5372557" y="0"/>
                        </a:cubicBezTo>
                        <a:cubicBezTo>
                          <a:pt x="5694387" y="38786"/>
                          <a:pt x="5882636" y="-13201"/>
                          <a:pt x="6295966" y="0"/>
                        </a:cubicBezTo>
                        <a:cubicBezTo>
                          <a:pt x="6709296" y="13201"/>
                          <a:pt x="6487936" y="-2150"/>
                          <a:pt x="6659733" y="0"/>
                        </a:cubicBezTo>
                        <a:cubicBezTo>
                          <a:pt x="6831530" y="2150"/>
                          <a:pt x="7154948" y="-9413"/>
                          <a:pt x="7359284" y="0"/>
                        </a:cubicBezTo>
                        <a:cubicBezTo>
                          <a:pt x="7563620" y="9413"/>
                          <a:pt x="7676539" y="25848"/>
                          <a:pt x="7946908" y="0"/>
                        </a:cubicBezTo>
                        <a:cubicBezTo>
                          <a:pt x="8217277" y="-25848"/>
                          <a:pt x="8181544" y="-14395"/>
                          <a:pt x="8310675" y="0"/>
                        </a:cubicBezTo>
                        <a:cubicBezTo>
                          <a:pt x="8439806" y="14395"/>
                          <a:pt x="8894690" y="22607"/>
                          <a:pt x="9234083" y="0"/>
                        </a:cubicBezTo>
                        <a:cubicBezTo>
                          <a:pt x="9573476" y="-22607"/>
                          <a:pt x="9471333" y="4774"/>
                          <a:pt x="9597850" y="0"/>
                        </a:cubicBezTo>
                        <a:cubicBezTo>
                          <a:pt x="9724367" y="-4774"/>
                          <a:pt x="9809688" y="14802"/>
                          <a:pt x="9961617" y="0"/>
                        </a:cubicBezTo>
                        <a:cubicBezTo>
                          <a:pt x="10113546" y="-14802"/>
                          <a:pt x="10264197" y="-43"/>
                          <a:pt x="10549240" y="0"/>
                        </a:cubicBezTo>
                        <a:cubicBezTo>
                          <a:pt x="10834283" y="43"/>
                          <a:pt x="10939610" y="26001"/>
                          <a:pt x="11192828" y="0"/>
                        </a:cubicBezTo>
                        <a:cubicBezTo>
                          <a:pt x="11191938" y="7176"/>
                          <a:pt x="11193354" y="10123"/>
                          <a:pt x="11192828" y="19752"/>
                        </a:cubicBezTo>
                        <a:cubicBezTo>
                          <a:pt x="10883562" y="27334"/>
                          <a:pt x="10595603" y="10076"/>
                          <a:pt x="10381348" y="19752"/>
                        </a:cubicBezTo>
                        <a:cubicBezTo>
                          <a:pt x="10167093" y="29428"/>
                          <a:pt x="10165858" y="35869"/>
                          <a:pt x="10017581" y="19752"/>
                        </a:cubicBezTo>
                        <a:cubicBezTo>
                          <a:pt x="9869304" y="3635"/>
                          <a:pt x="9789597" y="16397"/>
                          <a:pt x="9653814" y="19752"/>
                        </a:cubicBezTo>
                        <a:cubicBezTo>
                          <a:pt x="9518031" y="23107"/>
                          <a:pt x="9172135" y="15576"/>
                          <a:pt x="8954262" y="19752"/>
                        </a:cubicBezTo>
                        <a:cubicBezTo>
                          <a:pt x="8736389" y="23928"/>
                          <a:pt x="8744535" y="21449"/>
                          <a:pt x="8590495" y="19752"/>
                        </a:cubicBezTo>
                        <a:cubicBezTo>
                          <a:pt x="8436455" y="18055"/>
                          <a:pt x="8190794" y="-181"/>
                          <a:pt x="7890944" y="19752"/>
                        </a:cubicBezTo>
                        <a:cubicBezTo>
                          <a:pt x="7591094" y="39685"/>
                          <a:pt x="7386529" y="15818"/>
                          <a:pt x="7079464" y="19752"/>
                        </a:cubicBezTo>
                        <a:cubicBezTo>
                          <a:pt x="6772399" y="23686"/>
                          <a:pt x="6611591" y="-9623"/>
                          <a:pt x="6379912" y="19752"/>
                        </a:cubicBezTo>
                        <a:cubicBezTo>
                          <a:pt x="6148233" y="49127"/>
                          <a:pt x="5896179" y="49468"/>
                          <a:pt x="5568432" y="19752"/>
                        </a:cubicBezTo>
                        <a:cubicBezTo>
                          <a:pt x="5240685" y="-9964"/>
                          <a:pt x="5054135" y="16038"/>
                          <a:pt x="4756952" y="19752"/>
                        </a:cubicBezTo>
                        <a:cubicBezTo>
                          <a:pt x="4459769" y="23466"/>
                          <a:pt x="4468354" y="17461"/>
                          <a:pt x="4393185" y="19752"/>
                        </a:cubicBezTo>
                        <a:cubicBezTo>
                          <a:pt x="4318016" y="22043"/>
                          <a:pt x="4119449" y="1892"/>
                          <a:pt x="3917490" y="19752"/>
                        </a:cubicBezTo>
                        <a:cubicBezTo>
                          <a:pt x="3715532" y="37612"/>
                          <a:pt x="3476914" y="677"/>
                          <a:pt x="3329866" y="19752"/>
                        </a:cubicBezTo>
                        <a:cubicBezTo>
                          <a:pt x="3182818" y="38827"/>
                          <a:pt x="2813535" y="28948"/>
                          <a:pt x="2630315" y="19752"/>
                        </a:cubicBezTo>
                        <a:cubicBezTo>
                          <a:pt x="2447095" y="10556"/>
                          <a:pt x="1942932" y="6159"/>
                          <a:pt x="1706906" y="19752"/>
                        </a:cubicBezTo>
                        <a:cubicBezTo>
                          <a:pt x="1470880" y="33345"/>
                          <a:pt x="1107080" y="23152"/>
                          <a:pt x="895426" y="19752"/>
                        </a:cubicBezTo>
                        <a:cubicBezTo>
                          <a:pt x="683772" y="16352"/>
                          <a:pt x="312155" y="-2813"/>
                          <a:pt x="0" y="19752"/>
                        </a:cubicBezTo>
                        <a:cubicBezTo>
                          <a:pt x="136" y="12483"/>
                          <a:pt x="-951" y="8738"/>
                          <a:pt x="0" y="0"/>
                        </a:cubicBezTo>
                        <a:close/>
                      </a:path>
                      <a:path w="11192828" h="19752" stroke="0" extrusionOk="0">
                        <a:moveTo>
                          <a:pt x="0" y="0"/>
                        </a:moveTo>
                        <a:cubicBezTo>
                          <a:pt x="125327" y="18732"/>
                          <a:pt x="241518" y="10491"/>
                          <a:pt x="475695" y="0"/>
                        </a:cubicBezTo>
                        <a:cubicBezTo>
                          <a:pt x="709872" y="-10491"/>
                          <a:pt x="728853" y="-15759"/>
                          <a:pt x="839462" y="0"/>
                        </a:cubicBezTo>
                        <a:cubicBezTo>
                          <a:pt x="950071" y="15759"/>
                          <a:pt x="1109032" y="-616"/>
                          <a:pt x="1315157" y="0"/>
                        </a:cubicBezTo>
                        <a:cubicBezTo>
                          <a:pt x="1521283" y="616"/>
                          <a:pt x="1798928" y="17683"/>
                          <a:pt x="2014709" y="0"/>
                        </a:cubicBezTo>
                        <a:cubicBezTo>
                          <a:pt x="2230490" y="-17683"/>
                          <a:pt x="2532323" y="-12862"/>
                          <a:pt x="2826189" y="0"/>
                        </a:cubicBezTo>
                        <a:cubicBezTo>
                          <a:pt x="3120055" y="12862"/>
                          <a:pt x="3543507" y="-35475"/>
                          <a:pt x="3749597" y="0"/>
                        </a:cubicBezTo>
                        <a:cubicBezTo>
                          <a:pt x="3955687" y="35475"/>
                          <a:pt x="4424727" y="-12578"/>
                          <a:pt x="4673006" y="0"/>
                        </a:cubicBezTo>
                        <a:cubicBezTo>
                          <a:pt x="4921285" y="12578"/>
                          <a:pt x="5058869" y="-11208"/>
                          <a:pt x="5260629" y="0"/>
                        </a:cubicBezTo>
                        <a:cubicBezTo>
                          <a:pt x="5462389" y="11208"/>
                          <a:pt x="5810197" y="38952"/>
                          <a:pt x="6072109" y="0"/>
                        </a:cubicBezTo>
                        <a:cubicBezTo>
                          <a:pt x="6334021" y="-38952"/>
                          <a:pt x="6579290" y="29855"/>
                          <a:pt x="6771661" y="0"/>
                        </a:cubicBezTo>
                        <a:cubicBezTo>
                          <a:pt x="6964032" y="-29855"/>
                          <a:pt x="7074030" y="12826"/>
                          <a:pt x="7359284" y="0"/>
                        </a:cubicBezTo>
                        <a:cubicBezTo>
                          <a:pt x="7644538" y="-12826"/>
                          <a:pt x="7901905" y="10683"/>
                          <a:pt x="8170764" y="0"/>
                        </a:cubicBezTo>
                        <a:cubicBezTo>
                          <a:pt x="8439623" y="-10683"/>
                          <a:pt x="8426882" y="-17231"/>
                          <a:pt x="8534531" y="0"/>
                        </a:cubicBezTo>
                        <a:cubicBezTo>
                          <a:pt x="8642180" y="17231"/>
                          <a:pt x="8829960" y="-19390"/>
                          <a:pt x="9122155" y="0"/>
                        </a:cubicBezTo>
                        <a:cubicBezTo>
                          <a:pt x="9414350" y="19390"/>
                          <a:pt x="9598859" y="13146"/>
                          <a:pt x="9821707" y="0"/>
                        </a:cubicBezTo>
                        <a:cubicBezTo>
                          <a:pt x="10044555" y="-13146"/>
                          <a:pt x="10635382" y="35357"/>
                          <a:pt x="11192828" y="0"/>
                        </a:cubicBezTo>
                        <a:cubicBezTo>
                          <a:pt x="11193619" y="5614"/>
                          <a:pt x="11193110" y="14918"/>
                          <a:pt x="11192828" y="19752"/>
                        </a:cubicBezTo>
                        <a:cubicBezTo>
                          <a:pt x="10968346" y="14241"/>
                          <a:pt x="10936867" y="4217"/>
                          <a:pt x="10717133" y="19752"/>
                        </a:cubicBezTo>
                        <a:cubicBezTo>
                          <a:pt x="10497400" y="35287"/>
                          <a:pt x="10444211" y="21081"/>
                          <a:pt x="10353366" y="19752"/>
                        </a:cubicBezTo>
                        <a:cubicBezTo>
                          <a:pt x="10262521" y="18423"/>
                          <a:pt x="9996682" y="53291"/>
                          <a:pt x="9653814" y="19752"/>
                        </a:cubicBezTo>
                        <a:cubicBezTo>
                          <a:pt x="9310946" y="-13787"/>
                          <a:pt x="9413391" y="16878"/>
                          <a:pt x="9178119" y="19752"/>
                        </a:cubicBezTo>
                        <a:cubicBezTo>
                          <a:pt x="8942848" y="22626"/>
                          <a:pt x="8618734" y="38484"/>
                          <a:pt x="8254711" y="19752"/>
                        </a:cubicBezTo>
                        <a:cubicBezTo>
                          <a:pt x="7890688" y="1020"/>
                          <a:pt x="8070725" y="24907"/>
                          <a:pt x="7890944" y="19752"/>
                        </a:cubicBezTo>
                        <a:cubicBezTo>
                          <a:pt x="7711163" y="14597"/>
                          <a:pt x="7418291" y="20771"/>
                          <a:pt x="7191392" y="19752"/>
                        </a:cubicBezTo>
                        <a:cubicBezTo>
                          <a:pt x="6964493" y="18733"/>
                          <a:pt x="6950471" y="31711"/>
                          <a:pt x="6827625" y="19752"/>
                        </a:cubicBezTo>
                        <a:cubicBezTo>
                          <a:pt x="6704779" y="7793"/>
                          <a:pt x="6574985" y="43024"/>
                          <a:pt x="6351930" y="19752"/>
                        </a:cubicBezTo>
                        <a:cubicBezTo>
                          <a:pt x="6128875" y="-3520"/>
                          <a:pt x="5908069" y="52765"/>
                          <a:pt x="5540450" y="19752"/>
                        </a:cubicBezTo>
                        <a:cubicBezTo>
                          <a:pt x="5172831" y="-13261"/>
                          <a:pt x="4845356" y="48269"/>
                          <a:pt x="4617042" y="19752"/>
                        </a:cubicBezTo>
                        <a:cubicBezTo>
                          <a:pt x="4388728" y="-8765"/>
                          <a:pt x="4245753" y="26793"/>
                          <a:pt x="4141346" y="19752"/>
                        </a:cubicBezTo>
                        <a:cubicBezTo>
                          <a:pt x="4036939" y="12711"/>
                          <a:pt x="3646850" y="11811"/>
                          <a:pt x="3441795" y="19752"/>
                        </a:cubicBezTo>
                        <a:cubicBezTo>
                          <a:pt x="3236740" y="27693"/>
                          <a:pt x="3178398" y="34103"/>
                          <a:pt x="2966099" y="19752"/>
                        </a:cubicBezTo>
                        <a:cubicBezTo>
                          <a:pt x="2753800" y="5401"/>
                          <a:pt x="2441729" y="48010"/>
                          <a:pt x="2154619" y="19752"/>
                        </a:cubicBezTo>
                        <a:cubicBezTo>
                          <a:pt x="1867509" y="-8506"/>
                          <a:pt x="1838201" y="-4632"/>
                          <a:pt x="1566996" y="19752"/>
                        </a:cubicBezTo>
                        <a:cubicBezTo>
                          <a:pt x="1295791" y="44136"/>
                          <a:pt x="1299690" y="37568"/>
                          <a:pt x="1091301" y="19752"/>
                        </a:cubicBezTo>
                        <a:cubicBezTo>
                          <a:pt x="882913" y="1936"/>
                          <a:pt x="858593" y="30891"/>
                          <a:pt x="727534" y="19752"/>
                        </a:cubicBezTo>
                        <a:cubicBezTo>
                          <a:pt x="596475" y="8613"/>
                          <a:pt x="250657" y="1780"/>
                          <a:pt x="0" y="19752"/>
                        </a:cubicBezTo>
                        <a:cubicBezTo>
                          <a:pt x="-319" y="10980"/>
                          <a:pt x="-909" y="7407"/>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3"/>
          <p:cNvSpPr txBox="1">
            <a:spLocks noChangeArrowheads="1"/>
          </p:cNvSpPr>
          <p:nvPr/>
        </p:nvSpPr>
        <p:spPr bwMode="auto">
          <a:xfrm>
            <a:off x="397693" y="1845253"/>
            <a:ext cx="6848173" cy="1246257"/>
          </a:xfrm>
          <a:prstGeom prst="rect">
            <a:avLst/>
          </a:prstGeom>
        </p:spPr>
        <p:txBody>
          <a:bodyPr vert="horz" lIns="91440" tIns="45720" rIns="91440" bIns="45720" rtlCol="0" anchor="t">
            <a:normAutofit/>
          </a:bodyPr>
          <a:lstStyle/>
          <a:p>
            <a:pPr defTabSz="914400">
              <a:defRPr/>
            </a:pPr>
            <a:r>
              <a:rPr lang="en-US" sz="2300" b="1" dirty="0"/>
              <a:t>Committee for Members in Practice </a:t>
            </a:r>
          </a:p>
          <a:p>
            <a:pPr defTabSz="914400">
              <a:defRPr/>
            </a:pPr>
            <a:r>
              <a:rPr lang="en-US" sz="2300" b="1" dirty="0"/>
              <a:t>The Institute of Chartered Accountants of India</a:t>
            </a:r>
          </a:p>
          <a:p>
            <a:pPr defTabSz="914400">
              <a:defRPr/>
            </a:pPr>
            <a:r>
              <a:rPr lang="en-US" sz="1800" b="1" dirty="0"/>
              <a:t>(Set up by an Act of Parliament)</a:t>
            </a:r>
          </a:p>
        </p:txBody>
      </p:sp>
      <p:pic>
        <p:nvPicPr>
          <p:cNvPr id="3" name="Picture 2" descr="ICAILogoFinal"/>
          <p:cNvPicPr>
            <a:picLocks noChangeAspect="1" noChangeArrowheads="1"/>
          </p:cNvPicPr>
          <p:nvPr/>
        </p:nvPicPr>
        <p:blipFill rotWithShape="1">
          <a:blip r:embed="rId2" cstate="print"/>
          <a:srcRect l="4024" r="5119"/>
          <a:stretch/>
        </p:blipFill>
        <p:spPr bwMode="auto">
          <a:xfrm>
            <a:off x="7829570" y="2261687"/>
            <a:ext cx="4020091" cy="4424613"/>
          </a:xfrm>
          <a:prstGeom prst="rect">
            <a:avLst/>
          </a:prstGeom>
          <a:noFill/>
        </p:spPr>
      </p:pic>
      <p:sp>
        <p:nvSpPr>
          <p:cNvPr id="7" name="Rectangle 3">
            <a:extLst>
              <a:ext uri="{FF2B5EF4-FFF2-40B4-BE49-F238E27FC236}">
                <a16:creationId xmlns:a16="http://schemas.microsoft.com/office/drawing/2014/main" id="{210035F0-4FFB-495B-B96F-E00469AFC677}"/>
              </a:ext>
            </a:extLst>
          </p:cNvPr>
          <p:cNvSpPr txBox="1">
            <a:spLocks noChangeArrowheads="1"/>
          </p:cNvSpPr>
          <p:nvPr/>
        </p:nvSpPr>
        <p:spPr bwMode="auto">
          <a:xfrm>
            <a:off x="272513" y="6224872"/>
            <a:ext cx="4334392" cy="1246257"/>
          </a:xfrm>
          <a:prstGeom prst="rect">
            <a:avLst/>
          </a:prstGeom>
        </p:spPr>
        <p:txBody>
          <a:bodyPr vert="horz" lIns="91440" tIns="45720" rIns="91440" bIns="45720" rtlCol="0" anchor="t">
            <a:normAutofit/>
          </a:bodyPr>
          <a:lstStyle/>
          <a:p>
            <a:pPr defTabSz="914400">
              <a:defRPr/>
            </a:pPr>
            <a:r>
              <a:rPr lang="en-IN" sz="2000" b="1" i="0" dirty="0">
                <a:solidFill>
                  <a:srgbClr val="333333"/>
                </a:solidFill>
                <a:effectLst/>
                <a:latin typeface="Segoe UI" panose="020B0502040204020203" pitchFamily="34" charset="0"/>
              </a:rPr>
              <a:t>CA. </a:t>
            </a:r>
            <a:r>
              <a:rPr lang="en-IN" sz="2000" b="1" i="0">
                <a:solidFill>
                  <a:srgbClr val="333333"/>
                </a:solidFill>
                <a:effectLst/>
                <a:latin typeface="Segoe UI" panose="020B0502040204020203" pitchFamily="34" charset="0"/>
              </a:rPr>
              <a:t>Gyan Chandra Misra</a:t>
            </a:r>
            <a:endParaRPr lang="en-IN" sz="2000" b="1" i="0" dirty="0">
              <a:solidFill>
                <a:srgbClr val="333333"/>
              </a:solidFill>
              <a:effectLst/>
              <a:latin typeface="Segoe UI" panose="020B0502040204020203" pitchFamily="34" charset="0"/>
            </a:endParaRPr>
          </a:p>
          <a:p>
            <a:pPr defTabSz="914400">
              <a:defRPr/>
            </a:pPr>
            <a:r>
              <a:rPr lang="en-IN" sz="2000" b="1" dirty="0">
                <a:solidFill>
                  <a:srgbClr val="333333"/>
                </a:solidFill>
                <a:latin typeface="Segoe UI" panose="020B0502040204020203" pitchFamily="34" charset="0"/>
              </a:rPr>
              <a:t>Central Council Member, ICAI</a:t>
            </a:r>
            <a:endParaRPr lang="en-US" sz="2300" b="1" dirty="0"/>
          </a:p>
        </p:txBody>
      </p:sp>
    </p:spTree>
    <p:extLst>
      <p:ext uri="{BB962C8B-B14F-4D97-AF65-F5344CB8AC3E}">
        <p14:creationId xmlns:p14="http://schemas.microsoft.com/office/powerpoint/2010/main" val="2694415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992943" y="65087"/>
            <a:ext cx="14382374" cy="663759"/>
            <a:chOff x="-730068" y="-11180"/>
            <a:chExt cx="10574735" cy="614538"/>
          </a:xfrm>
        </p:grpSpPr>
        <p:pic>
          <p:nvPicPr>
            <p:cNvPr id="12" name="Picture 11"/>
            <p:cNvPicPr>
              <a:picLocks noChangeAspect="1"/>
            </p:cNvPicPr>
            <p:nvPr/>
          </p:nvPicPr>
          <p:blipFill>
            <a:blip r:embed="rId2"/>
            <a:stretch>
              <a:fillRect/>
            </a:stretch>
          </p:blipFill>
          <p:spPr>
            <a:xfrm>
              <a:off x="-600283" y="60083"/>
              <a:ext cx="2211939" cy="390342"/>
            </a:xfrm>
            <a:prstGeom prst="rect">
              <a:avLst/>
            </a:prstGeom>
          </p:spPr>
        </p:pic>
        <p:sp>
          <p:nvSpPr>
            <p:cNvPr id="14" name="TextBox 13"/>
            <p:cNvSpPr txBox="1"/>
            <p:nvPr/>
          </p:nvSpPr>
          <p:spPr>
            <a:xfrm>
              <a:off x="-730068" y="-11180"/>
              <a:ext cx="2784144" cy="512917"/>
            </a:xfrm>
            <a:prstGeom prst="rect">
              <a:avLst/>
            </a:prstGeom>
            <a:noFill/>
            <a:ln>
              <a:noFill/>
            </a:ln>
          </p:spPr>
          <p:txBody>
            <a:bodyPr wrap="square" rtlCol="0">
              <a:spAutoFit/>
            </a:bodyPr>
            <a:lstStyle/>
            <a:p>
              <a:pPr algn="ctr"/>
              <a:r>
                <a:rPr lang="en-US" sz="3000" b="1" i="1" spc="372" dirty="0">
                  <a:solidFill>
                    <a:schemeClr val="bg1"/>
                  </a:solidFill>
                </a:rPr>
                <a:t>ICAI</a:t>
              </a:r>
            </a:p>
          </p:txBody>
        </p:sp>
        <p:cxnSp>
          <p:nvCxnSpPr>
            <p:cNvPr id="16" name="Straight Connector 15"/>
            <p:cNvCxnSpPr/>
            <p:nvPr/>
          </p:nvCxnSpPr>
          <p:spPr>
            <a:xfrm>
              <a:off x="1559089" y="603358"/>
              <a:ext cx="8285578" cy="0"/>
            </a:xfrm>
            <a:prstGeom prst="line">
              <a:avLst/>
            </a:prstGeom>
            <a:ln w="28575"/>
          </p:spPr>
          <p:style>
            <a:lnRef idx="3">
              <a:schemeClr val="accent5"/>
            </a:lnRef>
            <a:fillRef idx="0">
              <a:schemeClr val="accent5"/>
            </a:fillRef>
            <a:effectRef idx="2">
              <a:schemeClr val="accent5"/>
            </a:effectRef>
            <a:fontRef idx="minor">
              <a:schemeClr val="tx1"/>
            </a:fontRef>
          </p:style>
        </p:cxnSp>
      </p:grpSp>
      <p:sp>
        <p:nvSpPr>
          <p:cNvPr id="18" name="Rectangle 17"/>
          <p:cNvSpPr/>
          <p:nvPr/>
        </p:nvSpPr>
        <p:spPr>
          <a:xfrm>
            <a:off x="2400804" y="75445"/>
            <a:ext cx="9858363" cy="529992"/>
          </a:xfrm>
          <a:prstGeom prst="rect">
            <a:avLst/>
          </a:prstGeom>
        </p:spPr>
        <p:txBody>
          <a:bodyPr wrap="square" lIns="113386" tIns="56693" rIns="113386" bIns="56693">
            <a:spAutoFit/>
          </a:bodyPr>
          <a:lstStyle/>
          <a:p>
            <a:endParaRPr lang="en-US" sz="2700" b="1" spc="372" dirty="0">
              <a:solidFill>
                <a:schemeClr val="accent2">
                  <a:lumMod val="75000"/>
                </a:schemeClr>
              </a:solidFill>
              <a:latin typeface="Perpetua" panose="02020502060401020303" pitchFamily="18" charset="0"/>
              <a:ea typeface="Bookman-Demi" charset="0"/>
              <a:cs typeface="Bookman-Demi" charset="0"/>
            </a:endParaRPr>
          </a:p>
        </p:txBody>
      </p:sp>
      <p:pic>
        <p:nvPicPr>
          <p:cNvPr id="23" name="Picture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5210" y="1315233"/>
            <a:ext cx="4708695" cy="4935255"/>
          </a:xfrm>
          <a:prstGeom prst="rect">
            <a:avLst/>
          </a:prstGeom>
        </p:spPr>
      </p:pic>
      <p:sp>
        <p:nvSpPr>
          <p:cNvPr id="13" name="Rounded Rectangle 12"/>
          <p:cNvSpPr/>
          <p:nvPr/>
        </p:nvSpPr>
        <p:spPr>
          <a:xfrm>
            <a:off x="4083485" y="806840"/>
            <a:ext cx="8089943" cy="6157631"/>
          </a:xfrm>
          <a:prstGeom prst="roundRect">
            <a:avLst/>
          </a:prstGeom>
          <a:ln w="25400">
            <a:solidFill>
              <a:srgbClr val="C92D6B"/>
            </a:solidFill>
          </a:ln>
        </p:spPr>
        <p:style>
          <a:lnRef idx="2">
            <a:schemeClr val="accent5"/>
          </a:lnRef>
          <a:fillRef idx="1">
            <a:schemeClr val="lt1"/>
          </a:fillRef>
          <a:effectRef idx="0">
            <a:schemeClr val="accent5"/>
          </a:effectRef>
          <a:fontRef idx="minor">
            <a:schemeClr val="dk1"/>
          </a:fontRef>
        </p:style>
        <p:txBody>
          <a:bodyPr lIns="113386" tIns="56693" rIns="113386" bIns="56693" rtlCol="0" anchor="ctr"/>
          <a:lstStyle/>
          <a:p>
            <a:pPr algn="just"/>
            <a:r>
              <a:rPr lang="en-IN" altLang="en-US" sz="3600" dirty="0">
                <a:latin typeface="Perpetua" panose="02020502060401020303" pitchFamily="18" charset="0"/>
              </a:rPr>
              <a:t>Prescription of minimum fees for exclusive areas and demand of cost sheet from low bidders, ensures that price commanded by members is high, and at the same time, quality of work is also maintained.</a:t>
            </a:r>
          </a:p>
        </p:txBody>
      </p:sp>
      <p:sp>
        <p:nvSpPr>
          <p:cNvPr id="15" name="Rectangle 14"/>
          <p:cNvSpPr/>
          <p:nvPr/>
        </p:nvSpPr>
        <p:spPr>
          <a:xfrm>
            <a:off x="2191966" y="43658"/>
            <a:ext cx="8818412" cy="830997"/>
          </a:xfrm>
          <a:prstGeom prst="rect">
            <a:avLst/>
          </a:prstGeom>
        </p:spPr>
        <p:txBody>
          <a:bodyPr wrap="square">
            <a:spAutoFit/>
          </a:bodyPr>
          <a:lstStyle/>
          <a:p>
            <a:pPr algn="ctr"/>
            <a:r>
              <a:rPr lang="en-GB" sz="4800" b="1" dirty="0">
                <a:solidFill>
                  <a:schemeClr val="accent2">
                    <a:lumMod val="75000"/>
                  </a:schemeClr>
                </a:solidFill>
                <a:latin typeface="Perpetua" panose="02020502060401020303" pitchFamily="18" charset="0"/>
              </a:rPr>
              <a:t>Benefits for Members</a:t>
            </a:r>
          </a:p>
        </p:txBody>
      </p:sp>
      <p:pic>
        <p:nvPicPr>
          <p:cNvPr id="11" name="Picture 10"/>
          <p:cNvPicPr/>
          <p:nvPr/>
        </p:nvPicPr>
        <p:blipFill>
          <a:blip r:embed="rId4">
            <a:extLst>
              <a:ext uri="{28A0092B-C50C-407E-A947-70E740481C1C}">
                <a14:useLocalDpi xmlns:a14="http://schemas.microsoft.com/office/drawing/2010/main" val="0"/>
              </a:ext>
            </a:extLst>
          </a:blip>
          <a:srcRect/>
          <a:stretch>
            <a:fillRect/>
          </a:stretch>
        </p:blipFill>
        <p:spPr bwMode="auto">
          <a:xfrm>
            <a:off x="212942" y="1501761"/>
            <a:ext cx="3870543" cy="3633911"/>
          </a:xfrm>
          <a:prstGeom prst="ellipse">
            <a:avLst/>
          </a:prstGeom>
          <a:ln>
            <a:noFill/>
          </a:ln>
          <a:effectLst>
            <a:softEdge rad="635000"/>
          </a:effectLst>
        </p:spPr>
      </p:pic>
    </p:spTree>
    <p:extLst>
      <p:ext uri="{BB962C8B-B14F-4D97-AF65-F5344CB8AC3E}">
        <p14:creationId xmlns:p14="http://schemas.microsoft.com/office/powerpoint/2010/main" val="19254308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992943" y="65087"/>
            <a:ext cx="14382374" cy="663759"/>
            <a:chOff x="-730068" y="-11180"/>
            <a:chExt cx="10574735" cy="614538"/>
          </a:xfrm>
        </p:grpSpPr>
        <p:pic>
          <p:nvPicPr>
            <p:cNvPr id="12" name="Picture 11"/>
            <p:cNvPicPr>
              <a:picLocks noChangeAspect="1"/>
            </p:cNvPicPr>
            <p:nvPr/>
          </p:nvPicPr>
          <p:blipFill>
            <a:blip r:embed="rId2"/>
            <a:stretch>
              <a:fillRect/>
            </a:stretch>
          </p:blipFill>
          <p:spPr>
            <a:xfrm>
              <a:off x="-600283" y="60083"/>
              <a:ext cx="2211939" cy="390342"/>
            </a:xfrm>
            <a:prstGeom prst="rect">
              <a:avLst/>
            </a:prstGeom>
          </p:spPr>
        </p:pic>
        <p:sp>
          <p:nvSpPr>
            <p:cNvPr id="14" name="TextBox 13"/>
            <p:cNvSpPr txBox="1"/>
            <p:nvPr/>
          </p:nvSpPr>
          <p:spPr>
            <a:xfrm>
              <a:off x="-730068" y="-11180"/>
              <a:ext cx="2784144" cy="512917"/>
            </a:xfrm>
            <a:prstGeom prst="rect">
              <a:avLst/>
            </a:prstGeom>
            <a:noFill/>
            <a:ln>
              <a:noFill/>
            </a:ln>
          </p:spPr>
          <p:txBody>
            <a:bodyPr wrap="square" rtlCol="0">
              <a:spAutoFit/>
            </a:bodyPr>
            <a:lstStyle/>
            <a:p>
              <a:pPr algn="ctr"/>
              <a:r>
                <a:rPr lang="en-US" sz="3000" b="1" i="1" spc="372" dirty="0">
                  <a:solidFill>
                    <a:schemeClr val="bg1"/>
                  </a:solidFill>
                </a:rPr>
                <a:t>ICAI</a:t>
              </a:r>
            </a:p>
          </p:txBody>
        </p:sp>
        <p:cxnSp>
          <p:nvCxnSpPr>
            <p:cNvPr id="16" name="Straight Connector 15"/>
            <p:cNvCxnSpPr/>
            <p:nvPr/>
          </p:nvCxnSpPr>
          <p:spPr>
            <a:xfrm>
              <a:off x="1559089" y="603358"/>
              <a:ext cx="8285578" cy="0"/>
            </a:xfrm>
            <a:prstGeom prst="line">
              <a:avLst/>
            </a:prstGeom>
            <a:ln w="28575"/>
          </p:spPr>
          <p:style>
            <a:lnRef idx="3">
              <a:schemeClr val="accent5"/>
            </a:lnRef>
            <a:fillRef idx="0">
              <a:schemeClr val="accent5"/>
            </a:fillRef>
            <a:effectRef idx="2">
              <a:schemeClr val="accent5"/>
            </a:effectRef>
            <a:fontRef idx="minor">
              <a:schemeClr val="tx1"/>
            </a:fontRef>
          </p:style>
        </p:cxnSp>
      </p:grpSp>
      <p:sp>
        <p:nvSpPr>
          <p:cNvPr id="18" name="Rectangle 17"/>
          <p:cNvSpPr/>
          <p:nvPr/>
        </p:nvSpPr>
        <p:spPr>
          <a:xfrm>
            <a:off x="2400804" y="75445"/>
            <a:ext cx="9858363" cy="529992"/>
          </a:xfrm>
          <a:prstGeom prst="rect">
            <a:avLst/>
          </a:prstGeom>
        </p:spPr>
        <p:txBody>
          <a:bodyPr wrap="square" lIns="113386" tIns="56693" rIns="113386" bIns="56693">
            <a:spAutoFit/>
          </a:bodyPr>
          <a:lstStyle/>
          <a:p>
            <a:endParaRPr lang="en-US" sz="2700" b="1" spc="372" dirty="0">
              <a:solidFill>
                <a:schemeClr val="accent2">
                  <a:lumMod val="75000"/>
                </a:schemeClr>
              </a:solidFill>
              <a:latin typeface="Perpetua" panose="02020502060401020303" pitchFamily="18" charset="0"/>
              <a:ea typeface="Bookman-Demi" charset="0"/>
              <a:cs typeface="Bookman-Demi" charset="0"/>
            </a:endParaRPr>
          </a:p>
        </p:txBody>
      </p:sp>
      <p:pic>
        <p:nvPicPr>
          <p:cNvPr id="23" name="Picture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5210" y="1315233"/>
            <a:ext cx="4708695" cy="4935255"/>
          </a:xfrm>
          <a:prstGeom prst="rect">
            <a:avLst/>
          </a:prstGeom>
        </p:spPr>
      </p:pic>
      <p:sp>
        <p:nvSpPr>
          <p:cNvPr id="13" name="Rounded Rectangle 12"/>
          <p:cNvSpPr/>
          <p:nvPr/>
        </p:nvSpPr>
        <p:spPr>
          <a:xfrm>
            <a:off x="4083485" y="806840"/>
            <a:ext cx="8089943" cy="6157631"/>
          </a:xfrm>
          <a:prstGeom prst="roundRect">
            <a:avLst/>
          </a:prstGeom>
          <a:ln w="25400">
            <a:solidFill>
              <a:srgbClr val="C92D6B"/>
            </a:solidFill>
          </a:ln>
        </p:spPr>
        <p:style>
          <a:lnRef idx="2">
            <a:schemeClr val="accent5"/>
          </a:lnRef>
          <a:fillRef idx="1">
            <a:schemeClr val="lt1"/>
          </a:fillRef>
          <a:effectRef idx="0">
            <a:schemeClr val="accent5"/>
          </a:effectRef>
          <a:fontRef idx="minor">
            <a:schemeClr val="dk1"/>
          </a:fontRef>
        </p:style>
        <p:txBody>
          <a:bodyPr lIns="113386" tIns="56693" rIns="113386" bIns="56693" rtlCol="0" anchor="ctr"/>
          <a:lstStyle/>
          <a:p>
            <a:pPr algn="just"/>
            <a:endParaRPr lang="en-IN" altLang="en-US" sz="3300" dirty="0">
              <a:latin typeface="Perpetua" panose="02020502060401020303" pitchFamily="18" charset="0"/>
            </a:endParaRPr>
          </a:p>
          <a:p>
            <a:pPr marL="457200" indent="-457200">
              <a:buFont typeface="Arial" panose="020B0604020202020204" pitchFamily="34" charset="0"/>
              <a:buChar char="•"/>
            </a:pPr>
            <a:r>
              <a:rPr lang="en-IN" altLang="en-US" sz="3300" dirty="0">
                <a:latin typeface="Perpetua" panose="02020502060401020303" pitchFamily="18" charset="0"/>
              </a:rPr>
              <a:t>Fairness and transparency in tendering process</a:t>
            </a:r>
          </a:p>
          <a:p>
            <a:pPr marL="457200" indent="-457200" algn="just">
              <a:buFont typeface="Arial" panose="020B0604020202020204" pitchFamily="34" charset="0"/>
              <a:buChar char="•"/>
            </a:pPr>
            <a:r>
              <a:rPr lang="en-IN" altLang="en-US" sz="3300" dirty="0">
                <a:latin typeface="Perpetua" panose="02020502060401020303" pitchFamily="18" charset="0"/>
              </a:rPr>
              <a:t>Level playing field to bidders</a:t>
            </a:r>
          </a:p>
          <a:p>
            <a:pPr marL="457200" indent="-457200" algn="just">
              <a:buFont typeface="Arial" panose="020B0604020202020204" pitchFamily="34" charset="0"/>
              <a:buChar char="•"/>
            </a:pPr>
            <a:r>
              <a:rPr lang="en-IN" altLang="en-US" sz="3300" dirty="0">
                <a:latin typeface="Perpetua" panose="02020502060401020303" pitchFamily="18" charset="0"/>
              </a:rPr>
              <a:t>Reasonable fees to members</a:t>
            </a:r>
          </a:p>
          <a:p>
            <a:pPr marL="457200" indent="-457200" algn="just">
              <a:buFont typeface="Arial" panose="020B0604020202020204" pitchFamily="34" charset="0"/>
              <a:buChar char="•"/>
            </a:pPr>
            <a:r>
              <a:rPr lang="en-IN" altLang="en-US" sz="3300" dirty="0">
                <a:latin typeface="Perpetua" panose="02020502060401020303" pitchFamily="18" charset="0"/>
              </a:rPr>
              <a:t>Maintenance of Quality of work</a:t>
            </a:r>
          </a:p>
          <a:p>
            <a:pPr algn="just"/>
            <a:endParaRPr lang="en-IN" altLang="en-US" sz="3600" dirty="0">
              <a:latin typeface="Perpetua" panose="02020502060401020303" pitchFamily="18" charset="0"/>
            </a:endParaRPr>
          </a:p>
        </p:txBody>
      </p:sp>
      <p:sp>
        <p:nvSpPr>
          <p:cNvPr id="15" name="Rectangle 14"/>
          <p:cNvSpPr/>
          <p:nvPr/>
        </p:nvSpPr>
        <p:spPr>
          <a:xfrm>
            <a:off x="1791134" y="43658"/>
            <a:ext cx="9494818" cy="769441"/>
          </a:xfrm>
          <a:prstGeom prst="rect">
            <a:avLst/>
          </a:prstGeom>
        </p:spPr>
        <p:txBody>
          <a:bodyPr wrap="square">
            <a:spAutoFit/>
          </a:bodyPr>
          <a:lstStyle/>
          <a:p>
            <a:pPr algn="ctr"/>
            <a:r>
              <a:rPr lang="en-GB" sz="3200" b="1" dirty="0">
                <a:solidFill>
                  <a:schemeClr val="accent2">
                    <a:lumMod val="75000"/>
                  </a:schemeClr>
                </a:solidFill>
                <a:latin typeface="Perpetua" panose="02020502060401020303" pitchFamily="18" charset="0"/>
              </a:rPr>
              <a:t>Importance of  Tender Monitoring Directorate </a:t>
            </a:r>
            <a:r>
              <a:rPr lang="en-GB" sz="4400" b="1" dirty="0">
                <a:solidFill>
                  <a:schemeClr val="accent2">
                    <a:lumMod val="75000"/>
                  </a:schemeClr>
                </a:solidFill>
                <a:latin typeface="Perpetua" panose="02020502060401020303" pitchFamily="18" charset="0"/>
              </a:rPr>
              <a:t> </a:t>
            </a:r>
          </a:p>
        </p:txBody>
      </p:sp>
      <p:pic>
        <p:nvPicPr>
          <p:cNvPr id="17" name="Picture 16"/>
          <p:cNvPicPr/>
          <p:nvPr/>
        </p:nvPicPr>
        <p:blipFill>
          <a:blip r:embed="rId4">
            <a:extLst>
              <a:ext uri="{28A0092B-C50C-407E-A947-70E740481C1C}">
                <a14:useLocalDpi xmlns:a14="http://schemas.microsoft.com/office/drawing/2010/main" val="0"/>
              </a:ext>
            </a:extLst>
          </a:blip>
          <a:srcRect/>
          <a:stretch>
            <a:fillRect/>
          </a:stretch>
        </p:blipFill>
        <p:spPr bwMode="auto">
          <a:xfrm>
            <a:off x="375781" y="1551865"/>
            <a:ext cx="3394553" cy="3658962"/>
          </a:xfrm>
          <a:prstGeom prst="ellipse">
            <a:avLst/>
          </a:prstGeom>
          <a:ln>
            <a:noFill/>
          </a:ln>
          <a:effectLst>
            <a:softEdge rad="112500"/>
          </a:effectLst>
        </p:spPr>
      </p:pic>
    </p:spTree>
    <p:extLst>
      <p:ext uri="{BB962C8B-B14F-4D97-AF65-F5344CB8AC3E}">
        <p14:creationId xmlns:p14="http://schemas.microsoft.com/office/powerpoint/2010/main" val="31917062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1031043" y="65087"/>
            <a:ext cx="14420474" cy="663759"/>
            <a:chOff x="-758082" y="-11180"/>
            <a:chExt cx="10602749" cy="614538"/>
          </a:xfrm>
        </p:grpSpPr>
        <p:pic>
          <p:nvPicPr>
            <p:cNvPr id="12" name="Picture 11"/>
            <p:cNvPicPr>
              <a:picLocks noChangeAspect="1"/>
            </p:cNvPicPr>
            <p:nvPr/>
          </p:nvPicPr>
          <p:blipFill>
            <a:blip r:embed="rId2"/>
            <a:stretch>
              <a:fillRect/>
            </a:stretch>
          </p:blipFill>
          <p:spPr>
            <a:xfrm>
              <a:off x="-600283" y="60083"/>
              <a:ext cx="2211939" cy="390342"/>
            </a:xfrm>
            <a:prstGeom prst="rect">
              <a:avLst/>
            </a:prstGeom>
          </p:spPr>
        </p:pic>
        <p:sp>
          <p:nvSpPr>
            <p:cNvPr id="14" name="TextBox 13"/>
            <p:cNvSpPr txBox="1"/>
            <p:nvPr/>
          </p:nvSpPr>
          <p:spPr>
            <a:xfrm>
              <a:off x="-758082" y="-11180"/>
              <a:ext cx="2784144" cy="512917"/>
            </a:xfrm>
            <a:prstGeom prst="rect">
              <a:avLst/>
            </a:prstGeom>
            <a:noFill/>
            <a:ln>
              <a:noFill/>
            </a:ln>
          </p:spPr>
          <p:txBody>
            <a:bodyPr wrap="square" rtlCol="0">
              <a:spAutoFit/>
            </a:bodyPr>
            <a:lstStyle/>
            <a:p>
              <a:pPr marL="0" marR="0" lvl="0" indent="0" algn="ctr" defTabSz="1133856" rtl="0" eaLnBrk="1" fontAlgn="auto" latinLnBrk="0" hangingPunct="1">
                <a:lnSpc>
                  <a:spcPct val="100000"/>
                </a:lnSpc>
                <a:spcBef>
                  <a:spcPts val="0"/>
                </a:spcBef>
                <a:spcAft>
                  <a:spcPts val="0"/>
                </a:spcAft>
                <a:buClrTx/>
                <a:buSzTx/>
                <a:buFontTx/>
                <a:buNone/>
                <a:tabLst/>
                <a:defRPr/>
              </a:pPr>
              <a:r>
                <a:rPr kumimoji="0" lang="en-US" sz="3000" b="1" i="1" u="none" strike="noStrike" kern="1200" cap="none" spc="372" normalizeH="0" baseline="0" noProof="0" dirty="0">
                  <a:ln>
                    <a:noFill/>
                  </a:ln>
                  <a:solidFill>
                    <a:prstClr val="white"/>
                  </a:solidFill>
                  <a:effectLst/>
                  <a:uLnTx/>
                  <a:uFillTx/>
                  <a:latin typeface="Calibri" panose="020F0502020204030204"/>
                  <a:ea typeface="+mn-ea"/>
                  <a:cs typeface="+mn-cs"/>
                </a:rPr>
                <a:t>ICAI</a:t>
              </a:r>
            </a:p>
          </p:txBody>
        </p:sp>
        <p:cxnSp>
          <p:nvCxnSpPr>
            <p:cNvPr id="16" name="Straight Connector 15"/>
            <p:cNvCxnSpPr/>
            <p:nvPr/>
          </p:nvCxnSpPr>
          <p:spPr>
            <a:xfrm>
              <a:off x="1559089" y="603358"/>
              <a:ext cx="8285578" cy="0"/>
            </a:xfrm>
            <a:prstGeom prst="line">
              <a:avLst/>
            </a:prstGeom>
            <a:ln w="28575"/>
          </p:spPr>
          <p:style>
            <a:lnRef idx="3">
              <a:schemeClr val="accent5"/>
            </a:lnRef>
            <a:fillRef idx="0">
              <a:schemeClr val="accent5"/>
            </a:fillRef>
            <a:effectRef idx="2">
              <a:schemeClr val="accent5"/>
            </a:effectRef>
            <a:fontRef idx="minor">
              <a:schemeClr val="tx1"/>
            </a:fontRef>
          </p:style>
        </p:cxnSp>
      </p:grpSp>
      <p:sp>
        <p:nvSpPr>
          <p:cNvPr id="18" name="Rectangle 17"/>
          <p:cNvSpPr/>
          <p:nvPr/>
        </p:nvSpPr>
        <p:spPr>
          <a:xfrm>
            <a:off x="2400804" y="75445"/>
            <a:ext cx="9858363" cy="529992"/>
          </a:xfrm>
          <a:prstGeom prst="rect">
            <a:avLst/>
          </a:prstGeom>
        </p:spPr>
        <p:txBody>
          <a:bodyPr wrap="square" lIns="113386" tIns="56693" rIns="113386" bIns="56693">
            <a:spAutoFit/>
          </a:bodyPr>
          <a:lstStyle/>
          <a:p>
            <a:pPr marL="0" marR="0" lvl="0" indent="0" algn="l" defTabSz="1133856" rtl="0" eaLnBrk="1" fontAlgn="auto" latinLnBrk="0" hangingPunct="1">
              <a:lnSpc>
                <a:spcPct val="100000"/>
              </a:lnSpc>
              <a:spcBef>
                <a:spcPts val="0"/>
              </a:spcBef>
              <a:spcAft>
                <a:spcPts val="0"/>
              </a:spcAft>
              <a:buClrTx/>
              <a:buSzTx/>
              <a:buFontTx/>
              <a:buNone/>
              <a:tabLst/>
              <a:defRPr/>
            </a:pPr>
            <a:endParaRPr kumimoji="0" lang="en-US" sz="2700" b="1" i="0" u="none" strike="noStrike" kern="1200" cap="none" spc="372" normalizeH="0" baseline="0" noProof="0" dirty="0">
              <a:ln>
                <a:noFill/>
              </a:ln>
              <a:solidFill>
                <a:srgbClr val="ED7D31">
                  <a:lumMod val="75000"/>
                </a:srgbClr>
              </a:solidFill>
              <a:effectLst/>
              <a:uLnTx/>
              <a:uFillTx/>
              <a:latin typeface="Perpetua" panose="02020502060401020303" pitchFamily="18" charset="0"/>
              <a:ea typeface="Bookman-Demi" charset="0"/>
              <a:cs typeface="Bookman-Demi" charset="0"/>
            </a:endParaRPr>
          </a:p>
        </p:txBody>
      </p:sp>
      <p:pic>
        <p:nvPicPr>
          <p:cNvPr id="23" name="Picture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5210" y="1315233"/>
            <a:ext cx="4708695" cy="4935255"/>
          </a:xfrm>
          <a:prstGeom prst="rect">
            <a:avLst/>
          </a:prstGeom>
        </p:spPr>
      </p:pic>
      <p:sp>
        <p:nvSpPr>
          <p:cNvPr id="13" name="Rounded Rectangle 12"/>
          <p:cNvSpPr/>
          <p:nvPr/>
        </p:nvSpPr>
        <p:spPr>
          <a:xfrm>
            <a:off x="4083485" y="806840"/>
            <a:ext cx="8089943" cy="6157631"/>
          </a:xfrm>
          <a:prstGeom prst="roundRect">
            <a:avLst/>
          </a:prstGeom>
          <a:ln w="25400">
            <a:solidFill>
              <a:srgbClr val="C92D6B"/>
            </a:solidFill>
          </a:ln>
        </p:spPr>
        <p:style>
          <a:lnRef idx="2">
            <a:schemeClr val="accent5"/>
          </a:lnRef>
          <a:fillRef idx="1">
            <a:schemeClr val="lt1"/>
          </a:fillRef>
          <a:effectRef idx="0">
            <a:schemeClr val="accent5"/>
          </a:effectRef>
          <a:fontRef idx="minor">
            <a:schemeClr val="dk1"/>
          </a:fontRef>
        </p:style>
        <p:txBody>
          <a:bodyPr lIns="113386" tIns="56693" rIns="113386" bIns="56693" rtlCol="0" anchor="ctr"/>
          <a:lstStyle/>
          <a:p>
            <a:pPr marL="571500" marR="0" lvl="0" indent="-571500" algn="just" defTabSz="1133856"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IN" altLang="en-US" sz="3200" b="0" i="0" u="none" strike="noStrike" kern="1200" cap="none" spc="0" normalizeH="0" baseline="0" noProof="0" dirty="0">
                <a:ln>
                  <a:noFill/>
                </a:ln>
                <a:solidFill>
                  <a:prstClr val="black"/>
                </a:solidFill>
                <a:effectLst/>
                <a:uLnTx/>
                <a:uFillTx/>
                <a:latin typeface="Perpetua" panose="02020502060401020303" pitchFamily="18" charset="0"/>
                <a:ea typeface="+mn-ea"/>
                <a:cs typeface="+mn-cs"/>
              </a:rPr>
              <a:t>The tenderers generally resort to </a:t>
            </a:r>
            <a:r>
              <a:rPr kumimoji="0" lang="en-IN" altLang="en-US" sz="3200" b="1" i="0" u="none" strike="noStrike" kern="1200" cap="none" spc="0" normalizeH="0" baseline="0" noProof="0" dirty="0">
                <a:ln>
                  <a:noFill/>
                </a:ln>
                <a:solidFill>
                  <a:prstClr val="black"/>
                </a:solidFill>
                <a:effectLst/>
                <a:uLnTx/>
                <a:uFillTx/>
                <a:latin typeface="Perpetua" panose="02020502060401020303" pitchFamily="18" charset="0"/>
                <a:ea typeface="+mn-ea"/>
                <a:cs typeface="+mn-cs"/>
              </a:rPr>
              <a:t>Least Cost method</a:t>
            </a:r>
            <a:r>
              <a:rPr kumimoji="0" lang="en-IN" altLang="en-US" sz="3200" b="0" i="0" u="none" strike="noStrike" kern="1200" cap="none" spc="0" normalizeH="0" baseline="0" noProof="0" dirty="0">
                <a:ln>
                  <a:noFill/>
                </a:ln>
                <a:solidFill>
                  <a:prstClr val="black"/>
                </a:solidFill>
                <a:effectLst/>
                <a:uLnTx/>
                <a:uFillTx/>
                <a:latin typeface="Perpetua" panose="02020502060401020303" pitchFamily="18" charset="0"/>
                <a:ea typeface="+mn-ea"/>
                <a:cs typeface="+mn-cs"/>
              </a:rPr>
              <a:t>, which ICAI opposes and represents.</a:t>
            </a:r>
          </a:p>
          <a:p>
            <a:pPr marL="571500" marR="0" lvl="0" indent="-571500" algn="just" defTabSz="1133856"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IN" altLang="en-US" sz="3200" b="0" i="0" u="none" strike="noStrike" kern="1200" cap="none" spc="0" normalizeH="0" baseline="0" noProof="0" dirty="0">
                <a:ln>
                  <a:noFill/>
                </a:ln>
                <a:solidFill>
                  <a:prstClr val="black"/>
                </a:solidFill>
                <a:effectLst/>
                <a:uLnTx/>
                <a:uFillTx/>
                <a:latin typeface="Perpetua" panose="02020502060401020303" pitchFamily="18" charset="0"/>
                <a:ea typeface="+mn-ea"/>
                <a:cs typeface="+mn-cs"/>
              </a:rPr>
              <a:t>ICAI had been representing to Government against Least Cost Method. Ministry of Finance, Government of India has taken out “audit” from routine nature of services and has advised Central Government and its Departments that they need not go for Least Cost method for audit service.</a:t>
            </a:r>
          </a:p>
          <a:p>
            <a:pPr marL="571500" marR="0" lvl="0" indent="-571500" algn="just" defTabSz="1133856"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IN" altLang="en-US" sz="3200" b="0" i="0" u="none" strike="noStrike" kern="1200" cap="none" spc="0" normalizeH="0" baseline="0" noProof="0" dirty="0">
                <a:ln>
                  <a:noFill/>
                </a:ln>
                <a:solidFill>
                  <a:prstClr val="black"/>
                </a:solidFill>
                <a:effectLst/>
                <a:uLnTx/>
                <a:uFillTx/>
                <a:latin typeface="Perpetua" panose="02020502060401020303" pitchFamily="18" charset="0"/>
                <a:ea typeface="+mn-ea"/>
                <a:cs typeface="+mn-cs"/>
              </a:rPr>
              <a:t>ICAI insists for </a:t>
            </a:r>
            <a:r>
              <a:rPr kumimoji="0" lang="en-IN" altLang="en-US" sz="3200" b="1" i="0" u="none" strike="noStrike" kern="1200" cap="none" spc="0" normalizeH="0" baseline="0" noProof="0" dirty="0">
                <a:ln>
                  <a:noFill/>
                </a:ln>
                <a:solidFill>
                  <a:prstClr val="black"/>
                </a:solidFill>
                <a:effectLst/>
                <a:uLnTx/>
                <a:uFillTx/>
                <a:latin typeface="Perpetua" panose="02020502060401020303" pitchFamily="18" charset="0"/>
                <a:ea typeface="+mn-ea"/>
                <a:cs typeface="+mn-cs"/>
              </a:rPr>
              <a:t>Fixed Cost method </a:t>
            </a:r>
            <a:r>
              <a:rPr kumimoji="0" lang="en-IN" altLang="en-US" sz="3200" b="0" i="0" u="none" strike="noStrike" kern="1200" cap="none" spc="0" normalizeH="0" baseline="0" noProof="0" dirty="0">
                <a:ln>
                  <a:noFill/>
                </a:ln>
                <a:solidFill>
                  <a:prstClr val="black"/>
                </a:solidFill>
                <a:effectLst/>
                <a:uLnTx/>
                <a:uFillTx/>
                <a:latin typeface="Perpetua" panose="02020502060401020303" pitchFamily="18" charset="0"/>
                <a:ea typeface="+mn-ea"/>
                <a:cs typeface="+mn-cs"/>
              </a:rPr>
              <a:t>or </a:t>
            </a:r>
            <a:r>
              <a:rPr kumimoji="0" lang="en-IN" altLang="en-US" sz="3200" b="1" i="0" u="none" strike="noStrike" kern="1200" cap="none" spc="0" normalizeH="0" baseline="0" noProof="0" dirty="0">
                <a:ln>
                  <a:noFill/>
                </a:ln>
                <a:solidFill>
                  <a:prstClr val="black"/>
                </a:solidFill>
                <a:effectLst/>
                <a:uLnTx/>
                <a:uFillTx/>
                <a:latin typeface="Perpetua" panose="02020502060401020303" pitchFamily="18" charset="0"/>
                <a:ea typeface="+mn-ea"/>
                <a:cs typeface="+mn-cs"/>
              </a:rPr>
              <a:t>Quality &amp; Cost based </a:t>
            </a:r>
            <a:r>
              <a:rPr kumimoji="0" lang="en-IN" altLang="en-US" sz="3200" b="0" i="0" u="none" strike="noStrike" kern="1200" cap="none" spc="0" normalizeH="0" baseline="0" noProof="0" dirty="0">
                <a:ln>
                  <a:noFill/>
                </a:ln>
                <a:solidFill>
                  <a:prstClr val="black"/>
                </a:solidFill>
                <a:effectLst/>
                <a:uLnTx/>
                <a:uFillTx/>
                <a:latin typeface="Perpetua" panose="02020502060401020303" pitchFamily="18" charset="0"/>
                <a:ea typeface="+mn-ea"/>
                <a:cs typeface="+mn-cs"/>
              </a:rPr>
              <a:t>selection.</a:t>
            </a:r>
          </a:p>
        </p:txBody>
      </p:sp>
      <p:sp>
        <p:nvSpPr>
          <p:cNvPr id="15" name="Rectangle 14"/>
          <p:cNvSpPr/>
          <p:nvPr/>
        </p:nvSpPr>
        <p:spPr>
          <a:xfrm>
            <a:off x="2057834" y="43658"/>
            <a:ext cx="9494818" cy="769441"/>
          </a:xfrm>
          <a:prstGeom prst="rect">
            <a:avLst/>
          </a:prstGeom>
        </p:spPr>
        <p:txBody>
          <a:bodyPr wrap="square">
            <a:spAutoFit/>
          </a:bodyPr>
          <a:lstStyle/>
          <a:p>
            <a:pPr marL="0" marR="0" lvl="0" indent="0" algn="ctr" defTabSz="1133856"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ED7D31">
                    <a:lumMod val="75000"/>
                  </a:srgbClr>
                </a:solidFill>
                <a:effectLst/>
                <a:uLnTx/>
                <a:uFillTx/>
                <a:latin typeface="Perpetua" panose="02020502060401020303" pitchFamily="18" charset="0"/>
                <a:ea typeface="+mn-ea"/>
                <a:cs typeface="+mn-cs"/>
              </a:rPr>
              <a:t>Various methods of Selection of bidders</a:t>
            </a:r>
            <a:r>
              <a:rPr kumimoji="0" lang="en-GB" sz="4400" b="1" i="0" u="none" strike="noStrike" kern="1200" cap="none" spc="0" normalizeH="0" baseline="0" noProof="0" dirty="0">
                <a:ln>
                  <a:noFill/>
                </a:ln>
                <a:solidFill>
                  <a:srgbClr val="ED7D31">
                    <a:lumMod val="75000"/>
                  </a:srgbClr>
                </a:solidFill>
                <a:effectLst/>
                <a:uLnTx/>
                <a:uFillTx/>
                <a:latin typeface="Perpetua" panose="02020502060401020303" pitchFamily="18" charset="0"/>
                <a:ea typeface="+mn-ea"/>
                <a:cs typeface="+mn-cs"/>
              </a:rPr>
              <a:t> </a:t>
            </a:r>
          </a:p>
        </p:txBody>
      </p:sp>
      <p:pic>
        <p:nvPicPr>
          <p:cNvPr id="17" name="Picture 16"/>
          <p:cNvPicPr/>
          <p:nvPr/>
        </p:nvPicPr>
        <p:blipFill>
          <a:blip r:embed="rId4">
            <a:extLst>
              <a:ext uri="{28A0092B-C50C-407E-A947-70E740481C1C}">
                <a14:useLocalDpi xmlns:a14="http://schemas.microsoft.com/office/drawing/2010/main" val="0"/>
              </a:ext>
            </a:extLst>
          </a:blip>
          <a:srcRect/>
          <a:stretch>
            <a:fillRect/>
          </a:stretch>
        </p:blipFill>
        <p:spPr bwMode="auto">
          <a:xfrm>
            <a:off x="375781" y="1551865"/>
            <a:ext cx="3394553" cy="3658962"/>
          </a:xfrm>
          <a:prstGeom prst="ellipse">
            <a:avLst/>
          </a:prstGeom>
          <a:ln>
            <a:noFill/>
          </a:ln>
          <a:effectLst>
            <a:softEdge rad="112500"/>
          </a:effectLst>
        </p:spPr>
      </p:pic>
    </p:spTree>
    <p:extLst>
      <p:ext uri="{BB962C8B-B14F-4D97-AF65-F5344CB8AC3E}">
        <p14:creationId xmlns:p14="http://schemas.microsoft.com/office/powerpoint/2010/main" val="19195765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AC17DE74-01C9-4859-B65A-85CF999E85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433365" cy="74072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068C0432-0E90-4CC1-8CD3-D44A90DF0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436475" cy="2535424"/>
          </a:xfrm>
          <a:custGeom>
            <a:avLst/>
            <a:gdLst>
              <a:gd name="connsiteX0" fmla="*/ 0 w 12192000"/>
              <a:gd name="connsiteY0" fmla="*/ 0 h 2347414"/>
              <a:gd name="connsiteX1" fmla="*/ 12192000 w 12192000"/>
              <a:gd name="connsiteY1" fmla="*/ 0 h 2347414"/>
              <a:gd name="connsiteX2" fmla="*/ 12192000 w 12192000"/>
              <a:gd name="connsiteY2" fmla="*/ 1736458 h 2347414"/>
              <a:gd name="connsiteX3" fmla="*/ 11967601 w 12192000"/>
              <a:gd name="connsiteY3" fmla="*/ 1784034 h 2347414"/>
              <a:gd name="connsiteX4" fmla="*/ 10829000 w 12192000"/>
              <a:gd name="connsiteY4" fmla="*/ 1983294 h 2347414"/>
              <a:gd name="connsiteX5" fmla="*/ 10743779 w 12192000"/>
              <a:gd name="connsiteY5" fmla="*/ 1996027 h 2347414"/>
              <a:gd name="connsiteX6" fmla="*/ 10829254 w 12192000"/>
              <a:gd name="connsiteY6" fmla="*/ 1987751 h 2347414"/>
              <a:gd name="connsiteX7" fmla="*/ 10847162 w 12192000"/>
              <a:gd name="connsiteY7" fmla="*/ 1988388 h 2347414"/>
              <a:gd name="connsiteX8" fmla="*/ 11575155 w 12192000"/>
              <a:gd name="connsiteY8" fmla="*/ 1921415 h 2347414"/>
              <a:gd name="connsiteX9" fmla="*/ 12192000 w 12192000"/>
              <a:gd name="connsiteY9" fmla="*/ 1851213 h 2347414"/>
              <a:gd name="connsiteX10" fmla="*/ 12192000 w 12192000"/>
              <a:gd name="connsiteY10" fmla="*/ 1907356 h 2347414"/>
              <a:gd name="connsiteX11" fmla="*/ 12035532 w 12192000"/>
              <a:gd name="connsiteY11" fmla="*/ 1927033 h 2347414"/>
              <a:gd name="connsiteX12" fmla="*/ 11576932 w 12192000"/>
              <a:gd name="connsiteY12" fmla="*/ 1976291 h 2347414"/>
              <a:gd name="connsiteX13" fmla="*/ 10627316 w 12192000"/>
              <a:gd name="connsiteY13" fmla="*/ 2061470 h 2347414"/>
              <a:gd name="connsiteX14" fmla="*/ 9804196 w 12192000"/>
              <a:gd name="connsiteY14" fmla="*/ 2123478 h 2347414"/>
              <a:gd name="connsiteX15" fmla="*/ 9243851 w 12192000"/>
              <a:gd name="connsiteY15" fmla="*/ 2180008 h 2347414"/>
              <a:gd name="connsiteX16" fmla="*/ 8731259 w 12192000"/>
              <a:gd name="connsiteY16" fmla="*/ 2225081 h 2347414"/>
              <a:gd name="connsiteX17" fmla="*/ 8065752 w 12192000"/>
              <a:gd name="connsiteY17" fmla="*/ 2271681 h 2347414"/>
              <a:gd name="connsiteX18" fmla="*/ 7658065 w 12192000"/>
              <a:gd name="connsiteY18" fmla="*/ 2292562 h 2347414"/>
              <a:gd name="connsiteX19" fmla="*/ 6531024 w 12192000"/>
              <a:gd name="connsiteY19" fmla="*/ 2324138 h 2347414"/>
              <a:gd name="connsiteX20" fmla="*/ 6178331 w 12192000"/>
              <a:gd name="connsiteY20" fmla="*/ 2345655 h 2347414"/>
              <a:gd name="connsiteX21" fmla="*/ 5977282 w 12192000"/>
              <a:gd name="connsiteY21" fmla="*/ 2344127 h 2347414"/>
              <a:gd name="connsiteX22" fmla="*/ 5367658 w 12192000"/>
              <a:gd name="connsiteY22" fmla="*/ 2329230 h 2347414"/>
              <a:gd name="connsiteX23" fmla="*/ 4387306 w 12192000"/>
              <a:gd name="connsiteY23" fmla="*/ 2288614 h 2347414"/>
              <a:gd name="connsiteX24" fmla="*/ 4180287 w 12192000"/>
              <a:gd name="connsiteY24" fmla="*/ 2280211 h 2347414"/>
              <a:gd name="connsiteX25" fmla="*/ 3842199 w 12192000"/>
              <a:gd name="connsiteY25" fmla="*/ 2257039 h 2347414"/>
              <a:gd name="connsiteX26" fmla="*/ 3730309 w 12192000"/>
              <a:gd name="connsiteY26" fmla="*/ 2251182 h 2347414"/>
              <a:gd name="connsiteX27" fmla="*/ 3425496 w 12192000"/>
              <a:gd name="connsiteY27" fmla="*/ 2231320 h 2347414"/>
              <a:gd name="connsiteX28" fmla="*/ 3076106 w 12192000"/>
              <a:gd name="connsiteY28" fmla="*/ 2201781 h 2347414"/>
              <a:gd name="connsiteX29" fmla="*/ 2819682 w 12192000"/>
              <a:gd name="connsiteY29" fmla="*/ 2182427 h 2347414"/>
              <a:gd name="connsiteX30" fmla="*/ 2525539 w 12192000"/>
              <a:gd name="connsiteY30" fmla="*/ 2152888 h 2347414"/>
              <a:gd name="connsiteX31" fmla="*/ 2311915 w 12192000"/>
              <a:gd name="connsiteY31" fmla="*/ 2133536 h 2347414"/>
              <a:gd name="connsiteX32" fmla="*/ 2054223 w 12192000"/>
              <a:gd name="connsiteY32" fmla="*/ 2104760 h 2347414"/>
              <a:gd name="connsiteX33" fmla="*/ 1865367 w 12192000"/>
              <a:gd name="connsiteY33" fmla="*/ 2084770 h 2347414"/>
              <a:gd name="connsiteX34" fmla="*/ 1629263 w 12192000"/>
              <a:gd name="connsiteY34" fmla="*/ 2055996 h 2347414"/>
              <a:gd name="connsiteX35" fmla="*/ 1458823 w 12192000"/>
              <a:gd name="connsiteY35" fmla="*/ 2035751 h 2347414"/>
              <a:gd name="connsiteX36" fmla="*/ 1241390 w 12192000"/>
              <a:gd name="connsiteY36" fmla="*/ 2007103 h 2347414"/>
              <a:gd name="connsiteX37" fmla="*/ 1047453 w 12192000"/>
              <a:gd name="connsiteY37" fmla="*/ 1980748 h 2347414"/>
              <a:gd name="connsiteX38" fmla="*/ 814907 w 12192000"/>
              <a:gd name="connsiteY38" fmla="*/ 1949045 h 2347414"/>
              <a:gd name="connsiteX39" fmla="*/ 592649 w 12192000"/>
              <a:gd name="connsiteY39" fmla="*/ 1913776 h 2347414"/>
              <a:gd name="connsiteX40" fmla="*/ 343591 w 12192000"/>
              <a:gd name="connsiteY40" fmla="*/ 1872650 h 2347414"/>
              <a:gd name="connsiteX41" fmla="*/ 35731 w 12192000"/>
              <a:gd name="connsiteY41" fmla="*/ 1821722 h 2347414"/>
              <a:gd name="connsiteX42" fmla="*/ 0 w 12192000"/>
              <a:gd name="connsiteY42" fmla="*/ 1814848 h 2347414"/>
              <a:gd name="connsiteX43" fmla="*/ 0 w 12192000"/>
              <a:gd name="connsiteY43" fmla="*/ 1758489 h 2347414"/>
              <a:gd name="connsiteX44" fmla="*/ 274248 w 12192000"/>
              <a:gd name="connsiteY44" fmla="*/ 1808735 h 2347414"/>
              <a:gd name="connsiteX45" fmla="*/ 498157 w 12192000"/>
              <a:gd name="connsiteY45" fmla="*/ 1846167 h 2347414"/>
              <a:gd name="connsiteX46" fmla="*/ 722828 w 12192000"/>
              <a:gd name="connsiteY46" fmla="*/ 1878635 h 2347414"/>
              <a:gd name="connsiteX47" fmla="*/ 949913 w 12192000"/>
              <a:gd name="connsiteY47" fmla="*/ 1912375 h 2347414"/>
              <a:gd name="connsiteX48" fmla="*/ 1195414 w 12192000"/>
              <a:gd name="connsiteY48" fmla="*/ 1947516 h 2347414"/>
              <a:gd name="connsiteX49" fmla="*/ 1342867 w 12192000"/>
              <a:gd name="connsiteY49" fmla="*/ 1968397 h 2347414"/>
              <a:gd name="connsiteX50" fmla="*/ 1518007 w 12192000"/>
              <a:gd name="connsiteY50" fmla="*/ 1988006 h 2347414"/>
              <a:gd name="connsiteX51" fmla="*/ 1701403 w 12192000"/>
              <a:gd name="connsiteY51" fmla="*/ 2010669 h 2347414"/>
              <a:gd name="connsiteX52" fmla="*/ 1879210 w 12192000"/>
              <a:gd name="connsiteY52" fmla="*/ 2031167 h 2347414"/>
              <a:gd name="connsiteX53" fmla="*/ 2068702 w 12192000"/>
              <a:gd name="connsiteY53" fmla="*/ 2052940 h 2347414"/>
              <a:gd name="connsiteX54" fmla="*/ 2212090 w 12192000"/>
              <a:gd name="connsiteY54" fmla="*/ 2067583 h 2347414"/>
              <a:gd name="connsiteX55" fmla="*/ 2416949 w 12192000"/>
              <a:gd name="connsiteY55" fmla="*/ 2089609 h 2347414"/>
              <a:gd name="connsiteX56" fmla="*/ 2582055 w 12192000"/>
              <a:gd name="connsiteY56" fmla="*/ 2105397 h 2347414"/>
              <a:gd name="connsiteX57" fmla="*/ 2802282 w 12192000"/>
              <a:gd name="connsiteY57" fmla="*/ 2126405 h 2347414"/>
              <a:gd name="connsiteX58" fmla="*/ 2984916 w 12192000"/>
              <a:gd name="connsiteY58" fmla="*/ 2141684 h 2347414"/>
              <a:gd name="connsiteX59" fmla="*/ 3241847 w 12192000"/>
              <a:gd name="connsiteY59" fmla="*/ 2164094 h 2347414"/>
              <a:gd name="connsiteX60" fmla="*/ 3439848 w 12192000"/>
              <a:gd name="connsiteY60" fmla="*/ 2176826 h 2347414"/>
              <a:gd name="connsiteX61" fmla="*/ 3658678 w 12192000"/>
              <a:gd name="connsiteY61" fmla="*/ 2194523 h 2347414"/>
              <a:gd name="connsiteX62" fmla="*/ 3881317 w 12192000"/>
              <a:gd name="connsiteY62" fmla="*/ 2206491 h 2347414"/>
              <a:gd name="connsiteX63" fmla="*/ 4148916 w 12192000"/>
              <a:gd name="connsiteY63" fmla="*/ 2225081 h 2347414"/>
              <a:gd name="connsiteX64" fmla="*/ 4468337 w 12192000"/>
              <a:gd name="connsiteY64" fmla="*/ 2237813 h 2347414"/>
              <a:gd name="connsiteX65" fmla="*/ 4605375 w 12192000"/>
              <a:gd name="connsiteY65" fmla="*/ 2240232 h 2347414"/>
              <a:gd name="connsiteX66" fmla="*/ 4527647 w 12192000"/>
              <a:gd name="connsiteY66" fmla="*/ 2236412 h 2347414"/>
              <a:gd name="connsiteX67" fmla="*/ 4175589 w 12192000"/>
              <a:gd name="connsiteY67" fmla="*/ 2212985 h 2347414"/>
              <a:gd name="connsiteX68" fmla="*/ 3988255 w 12192000"/>
              <a:gd name="connsiteY68" fmla="*/ 2200253 h 2347414"/>
              <a:gd name="connsiteX69" fmla="*/ 3686492 w 12192000"/>
              <a:gd name="connsiteY69" fmla="*/ 2176062 h 2347414"/>
              <a:gd name="connsiteX70" fmla="*/ 3517320 w 12192000"/>
              <a:gd name="connsiteY70" fmla="*/ 2163330 h 2347414"/>
              <a:gd name="connsiteX71" fmla="*/ 3258357 w 12192000"/>
              <a:gd name="connsiteY71" fmla="*/ 2139519 h 2347414"/>
              <a:gd name="connsiteX72" fmla="*/ 3101506 w 12192000"/>
              <a:gd name="connsiteY72" fmla="*/ 2126787 h 2347414"/>
              <a:gd name="connsiteX73" fmla="*/ 2809395 w 12192000"/>
              <a:gd name="connsiteY73" fmla="*/ 2097502 h 2347414"/>
              <a:gd name="connsiteX74" fmla="*/ 2598566 w 12192000"/>
              <a:gd name="connsiteY74" fmla="*/ 2078532 h 2347414"/>
              <a:gd name="connsiteX75" fmla="*/ 2337444 w 12192000"/>
              <a:gd name="connsiteY75" fmla="*/ 2048611 h 2347414"/>
              <a:gd name="connsiteX76" fmla="*/ 2091054 w 12192000"/>
              <a:gd name="connsiteY76" fmla="*/ 2023146 h 2347414"/>
              <a:gd name="connsiteX77" fmla="*/ 1755761 w 12192000"/>
              <a:gd name="connsiteY77" fmla="*/ 1981384 h 2347414"/>
              <a:gd name="connsiteX78" fmla="*/ 1441169 w 12192000"/>
              <a:gd name="connsiteY78" fmla="*/ 1943824 h 2347414"/>
              <a:gd name="connsiteX79" fmla="*/ 1017607 w 12192000"/>
              <a:gd name="connsiteY79" fmla="*/ 1883345 h 2347414"/>
              <a:gd name="connsiteX80" fmla="*/ 594427 w 12192000"/>
              <a:gd name="connsiteY80" fmla="*/ 1821849 h 2347414"/>
              <a:gd name="connsiteX81" fmla="*/ 200711 w 12192000"/>
              <a:gd name="connsiteY81" fmla="*/ 1755132 h 2347414"/>
              <a:gd name="connsiteX82" fmla="*/ 0 w 12192000"/>
              <a:gd name="connsiteY82" fmla="*/ 1718743 h 2347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2192000" h="2347414">
                <a:moveTo>
                  <a:pt x="0" y="0"/>
                </a:moveTo>
                <a:lnTo>
                  <a:pt x="12192000" y="0"/>
                </a:lnTo>
                <a:lnTo>
                  <a:pt x="12192000" y="1736458"/>
                </a:lnTo>
                <a:lnTo>
                  <a:pt x="11967601" y="1784034"/>
                </a:lnTo>
                <a:cubicBezTo>
                  <a:pt x="11589888" y="1859409"/>
                  <a:pt x="11209762" y="1923961"/>
                  <a:pt x="10829000" y="1983294"/>
                </a:cubicBezTo>
                <a:lnTo>
                  <a:pt x="10743779" y="1996027"/>
                </a:lnTo>
                <a:cubicBezTo>
                  <a:pt x="10772495" y="1996778"/>
                  <a:pt x="10801211" y="1993989"/>
                  <a:pt x="10829254" y="1987751"/>
                </a:cubicBezTo>
                <a:cubicBezTo>
                  <a:pt x="10835198" y="1988337"/>
                  <a:pt x="10841180" y="1988553"/>
                  <a:pt x="10847162" y="1988388"/>
                </a:cubicBezTo>
                <a:cubicBezTo>
                  <a:pt x="11090123" y="1968907"/>
                  <a:pt x="11332703" y="1945734"/>
                  <a:pt x="11575155" y="1921415"/>
                </a:cubicBezTo>
                <a:lnTo>
                  <a:pt x="12192000" y="1851213"/>
                </a:lnTo>
                <a:lnTo>
                  <a:pt x="12192000" y="1907356"/>
                </a:lnTo>
                <a:lnTo>
                  <a:pt x="12035532" y="1927033"/>
                </a:lnTo>
                <a:cubicBezTo>
                  <a:pt x="11882793" y="1944747"/>
                  <a:pt x="11729910" y="1961077"/>
                  <a:pt x="11576932" y="1976291"/>
                </a:cubicBezTo>
                <a:cubicBezTo>
                  <a:pt x="11260690" y="2008122"/>
                  <a:pt x="10944193" y="2037279"/>
                  <a:pt x="10627316" y="2061470"/>
                </a:cubicBezTo>
                <a:cubicBezTo>
                  <a:pt x="10352985" y="2082351"/>
                  <a:pt x="10078401" y="2100431"/>
                  <a:pt x="9804196" y="2123478"/>
                </a:cubicBezTo>
                <a:cubicBezTo>
                  <a:pt x="9617118" y="2139137"/>
                  <a:pt x="9430675" y="2161674"/>
                  <a:pt x="9243851" y="2180008"/>
                </a:cubicBezTo>
                <a:cubicBezTo>
                  <a:pt x="9073157" y="2196433"/>
                  <a:pt x="8902207" y="2211966"/>
                  <a:pt x="8731259" y="2225081"/>
                </a:cubicBezTo>
                <a:cubicBezTo>
                  <a:pt x="8509507" y="2242054"/>
                  <a:pt x="8287667" y="2257586"/>
                  <a:pt x="8065752" y="2271681"/>
                </a:cubicBezTo>
                <a:cubicBezTo>
                  <a:pt x="7929984" y="2280466"/>
                  <a:pt x="7793961" y="2285814"/>
                  <a:pt x="7658065" y="2292562"/>
                </a:cubicBezTo>
                <a:cubicBezTo>
                  <a:pt x="7282640" y="2311661"/>
                  <a:pt x="6906704" y="2314208"/>
                  <a:pt x="6531024" y="2324138"/>
                </a:cubicBezTo>
                <a:cubicBezTo>
                  <a:pt x="6413417" y="2327322"/>
                  <a:pt x="6295937" y="2338399"/>
                  <a:pt x="6178331" y="2345655"/>
                </a:cubicBezTo>
                <a:cubicBezTo>
                  <a:pt x="6111271" y="2349730"/>
                  <a:pt x="6044342" y="2345655"/>
                  <a:pt x="5977282" y="2344127"/>
                </a:cubicBezTo>
                <a:cubicBezTo>
                  <a:pt x="5774073" y="2338908"/>
                  <a:pt x="5570866" y="2334960"/>
                  <a:pt x="5367658" y="2329230"/>
                </a:cubicBezTo>
                <a:cubicBezTo>
                  <a:pt x="5040746" y="2319809"/>
                  <a:pt x="4713963" y="2306274"/>
                  <a:pt x="4387306" y="2288614"/>
                </a:cubicBezTo>
                <a:cubicBezTo>
                  <a:pt x="4318342" y="2284796"/>
                  <a:pt x="4249253" y="2284286"/>
                  <a:pt x="4180287" y="2280211"/>
                </a:cubicBezTo>
                <a:cubicBezTo>
                  <a:pt x="4067634" y="2273463"/>
                  <a:pt x="3954980" y="2265060"/>
                  <a:pt x="3842199" y="2257039"/>
                </a:cubicBezTo>
                <a:cubicBezTo>
                  <a:pt x="3804988" y="2254492"/>
                  <a:pt x="3767648" y="2254620"/>
                  <a:pt x="3730309" y="2251182"/>
                </a:cubicBezTo>
                <a:cubicBezTo>
                  <a:pt x="3628704" y="2242142"/>
                  <a:pt x="3527101" y="2238449"/>
                  <a:pt x="3425496" y="2231320"/>
                </a:cubicBezTo>
                <a:cubicBezTo>
                  <a:pt x="3308906" y="2222534"/>
                  <a:pt x="3192569" y="2211330"/>
                  <a:pt x="3076106" y="2201781"/>
                </a:cubicBezTo>
                <a:cubicBezTo>
                  <a:pt x="2990757" y="2194905"/>
                  <a:pt x="2905157" y="2190067"/>
                  <a:pt x="2819682" y="2182427"/>
                </a:cubicBezTo>
                <a:cubicBezTo>
                  <a:pt x="2721507" y="2173515"/>
                  <a:pt x="2623586" y="2162311"/>
                  <a:pt x="2525539" y="2152888"/>
                </a:cubicBezTo>
                <a:cubicBezTo>
                  <a:pt x="2454289" y="2145886"/>
                  <a:pt x="2383038" y="2140920"/>
                  <a:pt x="2311915" y="2133536"/>
                </a:cubicBezTo>
                <a:cubicBezTo>
                  <a:pt x="2225933" y="2124749"/>
                  <a:pt x="2140204" y="2114182"/>
                  <a:pt x="2054223" y="2104760"/>
                </a:cubicBezTo>
                <a:cubicBezTo>
                  <a:pt x="1990719" y="2097758"/>
                  <a:pt x="1928233" y="2092028"/>
                  <a:pt x="1865367" y="2084770"/>
                </a:cubicBezTo>
                <a:cubicBezTo>
                  <a:pt x="1786622" y="2075603"/>
                  <a:pt x="1708006" y="2065545"/>
                  <a:pt x="1629263" y="2055996"/>
                </a:cubicBezTo>
                <a:cubicBezTo>
                  <a:pt x="1572492" y="2049120"/>
                  <a:pt x="1515595" y="2043264"/>
                  <a:pt x="1458823" y="2035751"/>
                </a:cubicBezTo>
                <a:cubicBezTo>
                  <a:pt x="1386303" y="2026585"/>
                  <a:pt x="1313784" y="2016780"/>
                  <a:pt x="1241390" y="2007103"/>
                </a:cubicBezTo>
                <a:lnTo>
                  <a:pt x="1047453" y="1980748"/>
                </a:lnTo>
                <a:cubicBezTo>
                  <a:pt x="969980" y="1970180"/>
                  <a:pt x="892254" y="1960377"/>
                  <a:pt x="814907" y="1949045"/>
                </a:cubicBezTo>
                <a:cubicBezTo>
                  <a:pt x="740609" y="1938094"/>
                  <a:pt x="666692" y="1925744"/>
                  <a:pt x="592649" y="1913776"/>
                </a:cubicBezTo>
                <a:cubicBezTo>
                  <a:pt x="509587" y="1900280"/>
                  <a:pt x="426653" y="1886274"/>
                  <a:pt x="343591" y="1872650"/>
                </a:cubicBezTo>
                <a:cubicBezTo>
                  <a:pt x="240972" y="1855716"/>
                  <a:pt x="138225" y="1839673"/>
                  <a:pt x="35731" y="1821722"/>
                </a:cubicBezTo>
                <a:lnTo>
                  <a:pt x="0" y="1814848"/>
                </a:lnTo>
                <a:lnTo>
                  <a:pt x="0" y="1758489"/>
                </a:lnTo>
                <a:lnTo>
                  <a:pt x="274248" y="1808735"/>
                </a:lnTo>
                <a:cubicBezTo>
                  <a:pt x="348926" y="1821467"/>
                  <a:pt x="423604" y="1832798"/>
                  <a:pt x="498157" y="1846167"/>
                </a:cubicBezTo>
                <a:cubicBezTo>
                  <a:pt x="572708" y="1859536"/>
                  <a:pt x="647896" y="1867813"/>
                  <a:pt x="722828" y="1878635"/>
                </a:cubicBezTo>
                <a:cubicBezTo>
                  <a:pt x="797762" y="1889457"/>
                  <a:pt x="874219" y="1901426"/>
                  <a:pt x="949913" y="1912375"/>
                </a:cubicBezTo>
                <a:cubicBezTo>
                  <a:pt x="1031704" y="1924343"/>
                  <a:pt x="1113496" y="1935802"/>
                  <a:pt x="1195414" y="1947516"/>
                </a:cubicBezTo>
                <a:cubicBezTo>
                  <a:pt x="1244566" y="1954519"/>
                  <a:pt x="1293589" y="1962285"/>
                  <a:pt x="1342867" y="1968397"/>
                </a:cubicBezTo>
                <a:cubicBezTo>
                  <a:pt x="1401162" y="1975656"/>
                  <a:pt x="1459712" y="1981130"/>
                  <a:pt x="1518007" y="1988006"/>
                </a:cubicBezTo>
                <a:cubicBezTo>
                  <a:pt x="1579224" y="1995263"/>
                  <a:pt x="1640186" y="2003411"/>
                  <a:pt x="1701403" y="2010669"/>
                </a:cubicBezTo>
                <a:cubicBezTo>
                  <a:pt x="1762618" y="2017926"/>
                  <a:pt x="1820279" y="2024292"/>
                  <a:pt x="1879210" y="2031167"/>
                </a:cubicBezTo>
                <a:cubicBezTo>
                  <a:pt x="1942712" y="2038425"/>
                  <a:pt x="2006214" y="2046064"/>
                  <a:pt x="2068702" y="2052940"/>
                </a:cubicBezTo>
                <a:cubicBezTo>
                  <a:pt x="2116455" y="2058160"/>
                  <a:pt x="2164335" y="2062362"/>
                  <a:pt x="2212090" y="2067583"/>
                </a:cubicBezTo>
                <a:cubicBezTo>
                  <a:pt x="2280419" y="2074967"/>
                  <a:pt x="2348493" y="2085152"/>
                  <a:pt x="2416949" y="2089609"/>
                </a:cubicBezTo>
                <a:cubicBezTo>
                  <a:pt x="2472070" y="2093302"/>
                  <a:pt x="2526936" y="2099540"/>
                  <a:pt x="2582055" y="2105397"/>
                </a:cubicBezTo>
                <a:cubicBezTo>
                  <a:pt x="2655337" y="2113291"/>
                  <a:pt x="2729001" y="2119785"/>
                  <a:pt x="2802282" y="2126405"/>
                </a:cubicBezTo>
                <a:cubicBezTo>
                  <a:pt x="2862991" y="2131753"/>
                  <a:pt x="2924207" y="2136337"/>
                  <a:pt x="2984916" y="2141684"/>
                </a:cubicBezTo>
                <a:cubicBezTo>
                  <a:pt x="3070516" y="2149324"/>
                  <a:pt x="3156373" y="2152888"/>
                  <a:pt x="3241847" y="2164094"/>
                </a:cubicBezTo>
                <a:cubicBezTo>
                  <a:pt x="3307255" y="2172624"/>
                  <a:pt x="3374060" y="2169822"/>
                  <a:pt x="3439848" y="2176826"/>
                </a:cubicBezTo>
                <a:cubicBezTo>
                  <a:pt x="3512622" y="2184592"/>
                  <a:pt x="3585777" y="2186247"/>
                  <a:pt x="3658678" y="2194523"/>
                </a:cubicBezTo>
                <a:cubicBezTo>
                  <a:pt x="3731578" y="2202800"/>
                  <a:pt x="3807019" y="2201781"/>
                  <a:pt x="3881317" y="2206491"/>
                </a:cubicBezTo>
                <a:cubicBezTo>
                  <a:pt x="3970222" y="2212094"/>
                  <a:pt x="4059124" y="2223552"/>
                  <a:pt x="4148916" y="2225081"/>
                </a:cubicBezTo>
                <a:cubicBezTo>
                  <a:pt x="4255600" y="2226736"/>
                  <a:pt x="4361779" y="2236539"/>
                  <a:pt x="4468337" y="2237813"/>
                </a:cubicBezTo>
                <a:cubicBezTo>
                  <a:pt x="4511390" y="2238577"/>
                  <a:pt x="4554190" y="2246852"/>
                  <a:pt x="4605375" y="2240232"/>
                </a:cubicBezTo>
                <a:cubicBezTo>
                  <a:pt x="4574131" y="2238704"/>
                  <a:pt x="4550762" y="2237940"/>
                  <a:pt x="4527647" y="2236412"/>
                </a:cubicBezTo>
                <a:cubicBezTo>
                  <a:pt x="4410293" y="2228773"/>
                  <a:pt x="4292942" y="2220751"/>
                  <a:pt x="4175589" y="2212985"/>
                </a:cubicBezTo>
                <a:cubicBezTo>
                  <a:pt x="4113101" y="2208783"/>
                  <a:pt x="4050615" y="2205219"/>
                  <a:pt x="3988255" y="2200253"/>
                </a:cubicBezTo>
                <a:cubicBezTo>
                  <a:pt x="3887668" y="2192487"/>
                  <a:pt x="3787079" y="2184082"/>
                  <a:pt x="3686492" y="2176062"/>
                </a:cubicBezTo>
                <a:cubicBezTo>
                  <a:pt x="3630102" y="2171605"/>
                  <a:pt x="3573711" y="2168040"/>
                  <a:pt x="3517320" y="2163330"/>
                </a:cubicBezTo>
                <a:cubicBezTo>
                  <a:pt x="3430958" y="2155689"/>
                  <a:pt x="3344721" y="2147159"/>
                  <a:pt x="3258357" y="2139519"/>
                </a:cubicBezTo>
                <a:cubicBezTo>
                  <a:pt x="3206031" y="2134809"/>
                  <a:pt x="3153705" y="2131371"/>
                  <a:pt x="3101506" y="2126787"/>
                </a:cubicBezTo>
                <a:cubicBezTo>
                  <a:pt x="3004220" y="2117365"/>
                  <a:pt x="2907061" y="2106798"/>
                  <a:pt x="2809395" y="2097502"/>
                </a:cubicBezTo>
                <a:cubicBezTo>
                  <a:pt x="2739161" y="2090628"/>
                  <a:pt x="2668673" y="2085916"/>
                  <a:pt x="2598566" y="2078532"/>
                </a:cubicBezTo>
                <a:cubicBezTo>
                  <a:pt x="2511441" y="2069365"/>
                  <a:pt x="2424569" y="2058160"/>
                  <a:pt x="2337444" y="2048611"/>
                </a:cubicBezTo>
                <a:cubicBezTo>
                  <a:pt x="2255399" y="2039699"/>
                  <a:pt x="2173099" y="2032950"/>
                  <a:pt x="2091054" y="2023146"/>
                </a:cubicBezTo>
                <a:cubicBezTo>
                  <a:pt x="1979162" y="2010414"/>
                  <a:pt x="1867524" y="1995008"/>
                  <a:pt x="1755761" y="1981384"/>
                </a:cubicBezTo>
                <a:cubicBezTo>
                  <a:pt x="1650982" y="1968652"/>
                  <a:pt x="1545821" y="1957830"/>
                  <a:pt x="1441169" y="1943824"/>
                </a:cubicBezTo>
                <a:cubicBezTo>
                  <a:pt x="1299813" y="1924980"/>
                  <a:pt x="1158837" y="1903718"/>
                  <a:pt x="1017607" y="1883345"/>
                </a:cubicBezTo>
                <a:cubicBezTo>
                  <a:pt x="876378" y="1862974"/>
                  <a:pt x="735402" y="1844003"/>
                  <a:pt x="594427" y="1821849"/>
                </a:cubicBezTo>
                <a:cubicBezTo>
                  <a:pt x="462850" y="1801222"/>
                  <a:pt x="331526" y="1778304"/>
                  <a:pt x="200711" y="1755132"/>
                </a:cubicBezTo>
                <a:lnTo>
                  <a:pt x="0" y="1718743"/>
                </a:lnTo>
                <a:close/>
              </a:path>
            </a:pathLst>
          </a:custGeom>
          <a:solidFill>
            <a:schemeClr val="accent2"/>
          </a:solidFill>
          <a:ln w="8199" cap="flat">
            <a:noFill/>
            <a:prstDash val="solid"/>
            <a:miter/>
          </a:ln>
        </p:spPr>
        <p:txBody>
          <a:bodyPr rtlCol="0" anchor="ctr"/>
          <a:lstStyle/>
          <a:p>
            <a:endParaRPr lang="en-US"/>
          </a:p>
        </p:txBody>
      </p:sp>
      <p:sp>
        <p:nvSpPr>
          <p:cNvPr id="4" name="Title 3">
            <a:extLst>
              <a:ext uri="{FF2B5EF4-FFF2-40B4-BE49-F238E27FC236}">
                <a16:creationId xmlns:a16="http://schemas.microsoft.com/office/drawing/2014/main" id="{62A9A29C-6433-4CC5-84D4-4AD49DC75B6D}"/>
              </a:ext>
            </a:extLst>
          </p:cNvPr>
          <p:cNvSpPr>
            <a:spLocks noGrp="1"/>
          </p:cNvSpPr>
          <p:nvPr>
            <p:ph type="title"/>
          </p:nvPr>
        </p:nvSpPr>
        <p:spPr>
          <a:xfrm>
            <a:off x="855007" y="433355"/>
            <a:ext cx="10726460" cy="1456035"/>
          </a:xfrm>
        </p:spPr>
        <p:txBody>
          <a:bodyPr vert="horz" lIns="91440" tIns="45720" rIns="91440" bIns="45720" rtlCol="0" anchor="ctr">
            <a:normAutofit/>
          </a:bodyPr>
          <a:lstStyle/>
          <a:p>
            <a:pPr defTabSz="914400"/>
            <a:r>
              <a:rPr lang="en-US" sz="5700" kern="1200">
                <a:solidFill>
                  <a:srgbClr val="FFFFFF"/>
                </a:solidFill>
                <a:latin typeface="+mj-lt"/>
                <a:ea typeface="+mj-ea"/>
                <a:cs typeface="+mj-cs"/>
              </a:rPr>
              <a:t>Guidance on Tenders</a:t>
            </a:r>
          </a:p>
        </p:txBody>
      </p:sp>
      <p:sp>
        <p:nvSpPr>
          <p:cNvPr id="2" name="Content Placeholder 1"/>
          <p:cNvSpPr>
            <a:spLocks noGrp="1"/>
          </p:cNvSpPr>
          <p:nvPr>
            <p:ph idx="1"/>
          </p:nvPr>
        </p:nvSpPr>
        <p:spPr>
          <a:xfrm>
            <a:off x="855007" y="2663346"/>
            <a:ext cx="10726460" cy="3877720"/>
          </a:xfrm>
        </p:spPr>
        <p:txBody>
          <a:bodyPr vert="horz" lIns="91440" tIns="45720" rIns="91440" bIns="45720" rtlCol="0">
            <a:noAutofit/>
          </a:bodyPr>
          <a:lstStyle/>
          <a:p>
            <a:pPr marL="0" indent="-228600" defTabSz="914400">
              <a:lnSpc>
                <a:spcPct val="90000"/>
              </a:lnSpc>
              <a:buClr>
                <a:schemeClr val="accent1"/>
              </a:buClr>
              <a:buFont typeface="Arial" panose="020B0604020202020204" pitchFamily="34" charset="0"/>
              <a:buChar char="•"/>
            </a:pPr>
            <a:r>
              <a:rPr lang="en-US" sz="2000" b="1" u="sng" dirty="0">
                <a:latin typeface="+mn-lt"/>
                <a:ea typeface="+mn-ea"/>
                <a:cs typeface="+mn-cs"/>
              </a:rPr>
              <a:t>2009</a:t>
            </a:r>
          </a:p>
          <a:p>
            <a:pPr marL="0" indent="-228600" defTabSz="914400">
              <a:lnSpc>
                <a:spcPct val="90000"/>
              </a:lnSpc>
              <a:buClr>
                <a:schemeClr val="accent1"/>
              </a:buClr>
              <a:buFont typeface="Arial" panose="020B0604020202020204" pitchFamily="34" charset="0"/>
              <a:buChar char="•"/>
            </a:pPr>
            <a:r>
              <a:rPr lang="en-US" sz="2000" dirty="0">
                <a:latin typeface="+mn-lt"/>
                <a:ea typeface="+mn-ea"/>
                <a:cs typeface="+mn-cs"/>
              </a:rPr>
              <a:t>It is not prohibited to respond to tenders of professional Assignments</a:t>
            </a:r>
            <a:endParaRPr lang="en-US" sz="2000" b="1" dirty="0">
              <a:latin typeface="+mn-lt"/>
              <a:ea typeface="+mn-ea"/>
              <a:cs typeface="+mn-cs"/>
            </a:endParaRPr>
          </a:p>
          <a:p>
            <a:pPr marL="0" indent="-228600" defTabSz="914400">
              <a:lnSpc>
                <a:spcPct val="90000"/>
              </a:lnSpc>
              <a:buClr>
                <a:schemeClr val="accent1"/>
              </a:buClr>
              <a:buFont typeface="Arial" panose="020B0604020202020204" pitchFamily="34" charset="0"/>
              <a:buChar char="•"/>
            </a:pPr>
            <a:r>
              <a:rPr lang="en-US" sz="2000" b="1" u="sng" dirty="0">
                <a:latin typeface="+mn-lt"/>
                <a:ea typeface="+mn-ea"/>
                <a:cs typeface="+mn-cs"/>
              </a:rPr>
              <a:t>Revised code</a:t>
            </a:r>
          </a:p>
          <a:p>
            <a:pPr indent="-228600" defTabSz="914400">
              <a:lnSpc>
                <a:spcPct val="90000"/>
              </a:lnSpc>
              <a:buClr>
                <a:schemeClr val="accent1"/>
              </a:buClr>
              <a:buFont typeface="Arial" panose="020B0604020202020204" pitchFamily="34" charset="0"/>
              <a:buChar char="•"/>
            </a:pPr>
            <a:r>
              <a:rPr lang="en-US" sz="2000" dirty="0">
                <a:latin typeface="+mn-lt"/>
                <a:ea typeface="+mn-ea"/>
                <a:cs typeface="+mn-cs"/>
              </a:rPr>
              <a:t>Guidance in view of 7.4.2016 Guideline on Tenders No.  1-A(7)/03/2016 - a member of the Institute in practice shall not respond to any tender issued by an organization or user of professional services in areas of services which are exclusively reserved for chartered accountants, such as audit and attestation services. However, such restriction shall not be applicable where minimum fee of the assignment is prescribed in the tender document itself or where the areas are open to other professionals along with the Chartered Accountants. </a:t>
            </a:r>
            <a:endParaRPr lang="en-US" sz="2000" b="1" dirty="0">
              <a:latin typeface="+mn-lt"/>
              <a:ea typeface="+mn-ea"/>
              <a:cs typeface="+mn-cs"/>
            </a:endParaRPr>
          </a:p>
          <a:p>
            <a:pPr indent="-228600" defTabSz="914400">
              <a:lnSpc>
                <a:spcPct val="90000"/>
              </a:lnSpc>
              <a:buClr>
                <a:schemeClr val="accent1"/>
              </a:buClr>
              <a:buFont typeface="Arial" panose="020B0604020202020204" pitchFamily="34" charset="0"/>
              <a:buChar char="•"/>
            </a:pPr>
            <a:r>
              <a:rPr lang="en-US" sz="2000" dirty="0">
                <a:latin typeface="+mn-lt"/>
                <a:ea typeface="+mn-ea"/>
                <a:cs typeface="+mn-cs"/>
              </a:rPr>
              <a:t>FAQs on tenders can be seen in ICAI’s publication – Tendering of Professional Services - </a:t>
            </a:r>
            <a:r>
              <a:rPr lang="en-US" sz="2000" dirty="0">
                <a:latin typeface="+mn-lt"/>
                <a:ea typeface="+mn-ea"/>
                <a:cs typeface="+mn-cs"/>
                <a:hlinkClick r:id="rId2"/>
              </a:rPr>
              <a:t>https://www.pdicai.org/Docs/Publications/Tendering%20of%20Professional%20Services-19-3-22_213202215925537.pdf</a:t>
            </a:r>
            <a:r>
              <a:rPr lang="en-US" sz="2000" dirty="0">
                <a:latin typeface="+mn-lt"/>
                <a:ea typeface="+mn-ea"/>
                <a:cs typeface="+mn-cs"/>
              </a:rPr>
              <a:t> </a:t>
            </a:r>
          </a:p>
          <a:p>
            <a:pPr indent="-228600" defTabSz="914400">
              <a:lnSpc>
                <a:spcPct val="90000"/>
              </a:lnSpc>
              <a:buClr>
                <a:schemeClr val="accent1"/>
              </a:buClr>
              <a:buFont typeface="Arial" panose="020B0604020202020204" pitchFamily="34" charset="0"/>
              <a:buChar char="•"/>
            </a:pPr>
            <a:r>
              <a:rPr lang="en-US" sz="2000" dirty="0">
                <a:latin typeface="+mn-lt"/>
                <a:ea typeface="+mn-ea"/>
                <a:cs typeface="+mn-cs"/>
              </a:rPr>
              <a:t>Exorbitant EMD – ESB may look in case to case basis</a:t>
            </a:r>
          </a:p>
        </p:txBody>
      </p:sp>
    </p:spTree>
    <p:extLst>
      <p:ext uri="{BB962C8B-B14F-4D97-AF65-F5344CB8AC3E}">
        <p14:creationId xmlns:p14="http://schemas.microsoft.com/office/powerpoint/2010/main" val="30241771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992943" y="65087"/>
            <a:ext cx="14382374" cy="663759"/>
            <a:chOff x="-730068" y="-11180"/>
            <a:chExt cx="10574735" cy="614538"/>
          </a:xfrm>
        </p:grpSpPr>
        <p:pic>
          <p:nvPicPr>
            <p:cNvPr id="12" name="Picture 11"/>
            <p:cNvPicPr>
              <a:picLocks noChangeAspect="1"/>
            </p:cNvPicPr>
            <p:nvPr/>
          </p:nvPicPr>
          <p:blipFill>
            <a:blip r:embed="rId2"/>
            <a:stretch>
              <a:fillRect/>
            </a:stretch>
          </p:blipFill>
          <p:spPr>
            <a:xfrm>
              <a:off x="-600283" y="60083"/>
              <a:ext cx="2211939" cy="390342"/>
            </a:xfrm>
            <a:prstGeom prst="rect">
              <a:avLst/>
            </a:prstGeom>
          </p:spPr>
        </p:pic>
        <p:sp>
          <p:nvSpPr>
            <p:cNvPr id="14" name="TextBox 13"/>
            <p:cNvSpPr txBox="1"/>
            <p:nvPr/>
          </p:nvSpPr>
          <p:spPr>
            <a:xfrm>
              <a:off x="-730068" y="-11180"/>
              <a:ext cx="2784144" cy="512917"/>
            </a:xfrm>
            <a:prstGeom prst="rect">
              <a:avLst/>
            </a:prstGeom>
            <a:noFill/>
            <a:ln>
              <a:noFill/>
            </a:ln>
          </p:spPr>
          <p:txBody>
            <a:bodyPr wrap="square" rtlCol="0">
              <a:spAutoFit/>
            </a:bodyPr>
            <a:lstStyle/>
            <a:p>
              <a:pPr algn="ctr"/>
              <a:r>
                <a:rPr lang="en-US" sz="3000" b="1" i="1" spc="372" dirty="0">
                  <a:solidFill>
                    <a:schemeClr val="bg1"/>
                  </a:solidFill>
                </a:rPr>
                <a:t>ICAI</a:t>
              </a:r>
            </a:p>
          </p:txBody>
        </p:sp>
        <p:cxnSp>
          <p:nvCxnSpPr>
            <p:cNvPr id="16" name="Straight Connector 15"/>
            <p:cNvCxnSpPr/>
            <p:nvPr/>
          </p:nvCxnSpPr>
          <p:spPr>
            <a:xfrm>
              <a:off x="1559089" y="603358"/>
              <a:ext cx="8285578" cy="0"/>
            </a:xfrm>
            <a:prstGeom prst="line">
              <a:avLst/>
            </a:prstGeom>
            <a:ln w="28575"/>
          </p:spPr>
          <p:style>
            <a:lnRef idx="3">
              <a:schemeClr val="accent5"/>
            </a:lnRef>
            <a:fillRef idx="0">
              <a:schemeClr val="accent5"/>
            </a:fillRef>
            <a:effectRef idx="2">
              <a:schemeClr val="accent5"/>
            </a:effectRef>
            <a:fontRef idx="minor">
              <a:schemeClr val="tx1"/>
            </a:fontRef>
          </p:style>
        </p:cxnSp>
      </p:grpSp>
      <p:sp>
        <p:nvSpPr>
          <p:cNvPr id="18" name="Rectangle 17"/>
          <p:cNvSpPr/>
          <p:nvPr/>
        </p:nvSpPr>
        <p:spPr>
          <a:xfrm>
            <a:off x="2400804" y="75445"/>
            <a:ext cx="9858363" cy="529992"/>
          </a:xfrm>
          <a:prstGeom prst="rect">
            <a:avLst/>
          </a:prstGeom>
        </p:spPr>
        <p:txBody>
          <a:bodyPr wrap="square" lIns="113386" tIns="56693" rIns="113386" bIns="56693">
            <a:spAutoFit/>
          </a:bodyPr>
          <a:lstStyle/>
          <a:p>
            <a:endParaRPr lang="en-US" sz="2700" b="1" spc="372" dirty="0">
              <a:solidFill>
                <a:schemeClr val="accent2">
                  <a:lumMod val="75000"/>
                </a:schemeClr>
              </a:solidFill>
              <a:latin typeface="Perpetua" panose="02020502060401020303" pitchFamily="18" charset="0"/>
              <a:ea typeface="Bookman-Demi" charset="0"/>
              <a:cs typeface="Bookman-Demi" charset="0"/>
            </a:endParaRPr>
          </a:p>
        </p:txBody>
      </p:sp>
      <p:pic>
        <p:nvPicPr>
          <p:cNvPr id="23" name="Picture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5210" y="1315233"/>
            <a:ext cx="4708695" cy="4935255"/>
          </a:xfrm>
          <a:prstGeom prst="rect">
            <a:avLst/>
          </a:prstGeom>
        </p:spPr>
      </p:pic>
      <p:sp>
        <p:nvSpPr>
          <p:cNvPr id="13" name="Rounded Rectangle 12"/>
          <p:cNvSpPr/>
          <p:nvPr/>
        </p:nvSpPr>
        <p:spPr>
          <a:xfrm>
            <a:off x="4083485" y="806840"/>
            <a:ext cx="8089943" cy="6157631"/>
          </a:xfrm>
          <a:prstGeom prst="roundRect">
            <a:avLst/>
          </a:prstGeom>
          <a:ln w="25400">
            <a:solidFill>
              <a:srgbClr val="C92D6B"/>
            </a:solidFill>
          </a:ln>
        </p:spPr>
        <p:style>
          <a:lnRef idx="2">
            <a:schemeClr val="accent5"/>
          </a:lnRef>
          <a:fillRef idx="1">
            <a:schemeClr val="lt1"/>
          </a:fillRef>
          <a:effectRef idx="0">
            <a:schemeClr val="accent5"/>
          </a:effectRef>
          <a:fontRef idx="minor">
            <a:schemeClr val="dk1"/>
          </a:fontRef>
        </p:style>
        <p:txBody>
          <a:bodyPr lIns="113386" tIns="56693" rIns="113386" bIns="56693" rtlCol="0" anchor="ctr"/>
          <a:lstStyle/>
          <a:p>
            <a:r>
              <a:rPr lang="en-IN" altLang="en-US" sz="3300" b="1" dirty="0">
                <a:latin typeface="Perpetua" panose="02020502060401020303" pitchFamily="18" charset="0"/>
              </a:rPr>
              <a:t>TAQRB</a:t>
            </a:r>
          </a:p>
          <a:p>
            <a:r>
              <a:rPr lang="en-US" altLang="en-US" sz="2400" dirty="0">
                <a:latin typeface="Perpetua" panose="02020502060401020303" pitchFamily="18" charset="0"/>
              </a:rPr>
              <a:t>An honorarium of Rs. 10,000/- per report along with Rs. 500/- for printing charges (excluding GST) are payable to the Technical Reviewers </a:t>
            </a:r>
            <a:r>
              <a:rPr lang="en-US" altLang="en-US" sz="2400" dirty="0" err="1">
                <a:latin typeface="Perpetua" panose="02020502060401020303" pitchFamily="18" charset="0"/>
              </a:rPr>
              <a:t>empanelled</a:t>
            </a:r>
            <a:r>
              <a:rPr lang="en-US" altLang="en-US" sz="2400" dirty="0">
                <a:latin typeface="Perpetua" panose="02020502060401020303" pitchFamily="18" charset="0"/>
              </a:rPr>
              <a:t> with the Board.</a:t>
            </a:r>
          </a:p>
          <a:p>
            <a:pPr marL="457200" indent="-457200">
              <a:buFont typeface="Arial" panose="020B0604020202020204" pitchFamily="34" charset="0"/>
              <a:buChar char="•"/>
            </a:pPr>
            <a:endParaRPr lang="en-US" altLang="en-US" sz="2400" dirty="0">
              <a:latin typeface="Perpetua" panose="02020502060401020303" pitchFamily="18" charset="0"/>
            </a:endParaRPr>
          </a:p>
          <a:p>
            <a:r>
              <a:rPr lang="en-US" altLang="en-US" sz="2400" dirty="0">
                <a:latin typeface="Perpetua" panose="02020502060401020303" pitchFamily="18" charset="0"/>
              </a:rPr>
              <a:t>An honorarium of Rs. 5,000/- per report along with Rs. 500/- for printing charges (excluding GST) are payable to the members of the Review Groups (other than the ICAI’s Central Council Members, Regional Council Members and the Members of the Branch level management committee).</a:t>
            </a:r>
          </a:p>
          <a:p>
            <a:endParaRPr lang="en-US" altLang="en-US" sz="2400" dirty="0">
              <a:latin typeface="Perpetua" panose="02020502060401020303" pitchFamily="18" charset="0"/>
            </a:endParaRPr>
          </a:p>
          <a:p>
            <a:r>
              <a:rPr lang="en-US" altLang="en-US" sz="3600" b="1" dirty="0">
                <a:latin typeface="Perpetua" panose="02020502060401020303" pitchFamily="18" charset="0"/>
              </a:rPr>
              <a:t>FRRB</a:t>
            </a:r>
          </a:p>
          <a:p>
            <a:pPr algn="just"/>
            <a:r>
              <a:rPr lang="en-US" altLang="en-US" sz="2400" dirty="0">
                <a:latin typeface="Perpetua" panose="02020502060401020303" pitchFamily="18" charset="0"/>
              </a:rPr>
              <a:t>Honorarium of Rs 20, 000/- Per case is paid to technical reviewers </a:t>
            </a:r>
            <a:r>
              <a:rPr lang="en-US" altLang="en-US" sz="2400" dirty="0" err="1">
                <a:latin typeface="Perpetua" panose="02020502060401020303" pitchFamily="18" charset="0"/>
              </a:rPr>
              <a:t>empanelled</a:t>
            </a:r>
            <a:r>
              <a:rPr lang="en-US" altLang="en-US" sz="2400" dirty="0">
                <a:latin typeface="Perpetua" panose="02020502060401020303" pitchFamily="18" charset="0"/>
              </a:rPr>
              <a:t> with the Board.</a:t>
            </a:r>
          </a:p>
          <a:p>
            <a:endParaRPr lang="en-IN" altLang="en-US" sz="2400" dirty="0">
              <a:latin typeface="Perpetua" panose="02020502060401020303" pitchFamily="18" charset="0"/>
            </a:endParaRPr>
          </a:p>
        </p:txBody>
      </p:sp>
      <p:sp>
        <p:nvSpPr>
          <p:cNvPr id="15" name="Rectangle 14"/>
          <p:cNvSpPr/>
          <p:nvPr/>
        </p:nvSpPr>
        <p:spPr>
          <a:xfrm>
            <a:off x="1791134" y="43658"/>
            <a:ext cx="9494818" cy="769441"/>
          </a:xfrm>
          <a:prstGeom prst="rect">
            <a:avLst/>
          </a:prstGeom>
        </p:spPr>
        <p:txBody>
          <a:bodyPr wrap="square">
            <a:spAutoFit/>
          </a:bodyPr>
          <a:lstStyle/>
          <a:p>
            <a:pPr algn="ctr"/>
            <a:r>
              <a:rPr lang="en-GB" sz="3200" b="1" dirty="0">
                <a:solidFill>
                  <a:schemeClr val="accent2">
                    <a:lumMod val="75000"/>
                  </a:schemeClr>
                </a:solidFill>
                <a:latin typeface="Perpetua" panose="02020502060401020303" pitchFamily="18" charset="0"/>
              </a:rPr>
              <a:t> </a:t>
            </a:r>
            <a:r>
              <a:rPr lang="en-GB" sz="4400" b="1" dirty="0">
                <a:solidFill>
                  <a:schemeClr val="accent2">
                    <a:lumMod val="75000"/>
                  </a:schemeClr>
                </a:solidFill>
                <a:latin typeface="Perpetua" panose="02020502060401020303" pitchFamily="18" charset="0"/>
              </a:rPr>
              <a:t> </a:t>
            </a:r>
          </a:p>
        </p:txBody>
      </p:sp>
      <p:pic>
        <p:nvPicPr>
          <p:cNvPr id="3" name="Picture 2">
            <a:extLst>
              <a:ext uri="{FF2B5EF4-FFF2-40B4-BE49-F238E27FC236}">
                <a16:creationId xmlns:a16="http://schemas.microsoft.com/office/drawing/2014/main" id="{AC915AC8-EDF5-47D0-B663-62939ECD429E}"/>
              </a:ext>
            </a:extLst>
          </p:cNvPr>
          <p:cNvPicPr>
            <a:picLocks noChangeAspect="1"/>
          </p:cNvPicPr>
          <p:nvPr/>
        </p:nvPicPr>
        <p:blipFill>
          <a:blip r:embed="rId4"/>
          <a:stretch>
            <a:fillRect/>
          </a:stretch>
        </p:blipFill>
        <p:spPr>
          <a:xfrm>
            <a:off x="274922" y="1302903"/>
            <a:ext cx="3786628" cy="3910365"/>
          </a:xfrm>
          <a:prstGeom prst="ellipse">
            <a:avLst/>
          </a:prstGeom>
          <a:ln>
            <a:noFill/>
          </a:ln>
          <a:effectLst>
            <a:softEdge rad="112500"/>
          </a:effectLst>
        </p:spPr>
      </p:pic>
      <p:sp>
        <p:nvSpPr>
          <p:cNvPr id="19" name="Rectangle 18">
            <a:extLst>
              <a:ext uri="{FF2B5EF4-FFF2-40B4-BE49-F238E27FC236}">
                <a16:creationId xmlns:a16="http://schemas.microsoft.com/office/drawing/2014/main" id="{E1CCD9A2-C0A3-4F26-86EC-E35FB33D1293}"/>
              </a:ext>
            </a:extLst>
          </p:cNvPr>
          <p:cNvSpPr/>
          <p:nvPr/>
        </p:nvSpPr>
        <p:spPr>
          <a:xfrm>
            <a:off x="1943534" y="101058"/>
            <a:ext cx="9494818" cy="769441"/>
          </a:xfrm>
          <a:prstGeom prst="rect">
            <a:avLst/>
          </a:prstGeom>
        </p:spPr>
        <p:txBody>
          <a:bodyPr wrap="square">
            <a:spAutoFit/>
          </a:bodyPr>
          <a:lstStyle/>
          <a:p>
            <a:pPr algn="ctr"/>
            <a:r>
              <a:rPr lang="en-GB" sz="4400" b="1" dirty="0">
                <a:solidFill>
                  <a:schemeClr val="accent2">
                    <a:lumMod val="75000"/>
                  </a:schemeClr>
                </a:solidFill>
                <a:latin typeface="Perpetua" panose="02020502060401020303" pitchFamily="18" charset="0"/>
              </a:rPr>
              <a:t> </a:t>
            </a:r>
            <a:r>
              <a:rPr lang="en-GB" sz="3600" b="1" dirty="0">
                <a:solidFill>
                  <a:schemeClr val="accent2">
                    <a:lumMod val="75000"/>
                  </a:schemeClr>
                </a:solidFill>
                <a:latin typeface="Perpetua" panose="02020502060401020303" pitchFamily="18" charset="0"/>
              </a:rPr>
              <a:t>Honorarium Structure of  TAQRB &amp; FRRB</a:t>
            </a:r>
            <a:r>
              <a:rPr lang="en-GB" sz="4400" b="1" dirty="0">
                <a:solidFill>
                  <a:schemeClr val="accent2">
                    <a:lumMod val="75000"/>
                  </a:schemeClr>
                </a:solidFill>
                <a:latin typeface="Perpetua" panose="02020502060401020303" pitchFamily="18" charset="0"/>
              </a:rPr>
              <a:t> </a:t>
            </a:r>
          </a:p>
        </p:txBody>
      </p:sp>
    </p:spTree>
    <p:extLst>
      <p:ext uri="{BB962C8B-B14F-4D97-AF65-F5344CB8AC3E}">
        <p14:creationId xmlns:p14="http://schemas.microsoft.com/office/powerpoint/2010/main" val="9238912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4E4490D0-3672-446A-AC12-B4830333BD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39" y="6913457"/>
            <a:ext cx="12433236" cy="4938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a:extLst>
              <a:ext uri="{FF2B5EF4-FFF2-40B4-BE49-F238E27FC236}">
                <a16:creationId xmlns:a16="http://schemas.microsoft.com/office/drawing/2014/main" id="{39CB82C2-DF65-4EC1-8280-F201D50F57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6841648"/>
            <a:ext cx="12433236" cy="6913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8" name="Straight Connector 17">
            <a:extLst>
              <a:ext uri="{FF2B5EF4-FFF2-40B4-BE49-F238E27FC236}">
                <a16:creationId xmlns:a16="http://schemas.microsoft.com/office/drawing/2014/main" id="{7E1D4427-852B-4B37-8E76-0E9F1810BA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31874" y="4691274"/>
            <a:ext cx="10073545"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20" name="Rectangle 19">
            <a:extLst>
              <a:ext uri="{FF2B5EF4-FFF2-40B4-BE49-F238E27FC236}">
                <a16:creationId xmlns:a16="http://schemas.microsoft.com/office/drawing/2014/main" id="{EB1836F0-F9E0-4D93-9BDD-7EEC6EA05F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436476" cy="68416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5244" tIns="47622" rIns="95244" bIns="47622" rtlCol="0" anchor="ctr"/>
          <a:lstStyle/>
          <a:p>
            <a:pPr algn="ctr"/>
            <a:endParaRPr lang="en-US"/>
          </a:p>
        </p:txBody>
      </p:sp>
      <p:sp>
        <p:nvSpPr>
          <p:cNvPr id="6" name="Google Shape;66;p13">
            <a:extLst>
              <a:ext uri="{FF2B5EF4-FFF2-40B4-BE49-F238E27FC236}">
                <a16:creationId xmlns:a16="http://schemas.microsoft.com/office/drawing/2014/main" id="{3563C303-B9A2-46CE-BA19-CDB38BA43123}"/>
              </a:ext>
            </a:extLst>
          </p:cNvPr>
          <p:cNvSpPr txBox="1">
            <a:spLocks/>
          </p:cNvSpPr>
          <p:nvPr/>
        </p:nvSpPr>
        <p:spPr>
          <a:xfrm>
            <a:off x="5395825" y="690285"/>
            <a:ext cx="6378709" cy="3981237"/>
          </a:xfrm>
          <a:prstGeom prst="rect">
            <a:avLst/>
          </a:prstGeom>
        </p:spPr>
        <p:txBody>
          <a:bodyPr spcFirstLastPara="1" vert="horz" lIns="95244" tIns="47622" rIns="95244" bIns="47622" rtlCol="0" anchor="b" anchorCtr="0">
            <a:normAutofit/>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pPr>
              <a:lnSpc>
                <a:spcPct val="85000"/>
              </a:lnSpc>
              <a:spcAft>
                <a:spcPts val="625"/>
              </a:spcAft>
            </a:pPr>
            <a:r>
              <a:rPr lang="en-US" sz="6500" b="1" spc="-52" dirty="0">
                <a:solidFill>
                  <a:schemeClr val="tx1">
                    <a:lumMod val="85000"/>
                    <a:lumOff val="15000"/>
                  </a:schemeClr>
                </a:solidFill>
                <a:effectLst>
                  <a:outerShdw blurRad="38100" dist="38100" dir="2700000" algn="tl">
                    <a:srgbClr val="000000">
                      <a:alpha val="43137"/>
                    </a:srgbClr>
                  </a:outerShdw>
                </a:effectLst>
                <a:sym typeface="Palatino Linotype"/>
              </a:rPr>
              <a:t>CODE OF ETHICS – SIGNIFICANT CHANGES</a:t>
            </a:r>
          </a:p>
        </p:txBody>
      </p:sp>
      <p:pic>
        <p:nvPicPr>
          <p:cNvPr id="8" name="Picture 7">
            <a:extLst>
              <a:ext uri="{FF2B5EF4-FFF2-40B4-BE49-F238E27FC236}">
                <a16:creationId xmlns:a16="http://schemas.microsoft.com/office/drawing/2014/main" id="{8DAA9F47-F6F6-4A1B-BC2D-BC8569EEE33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6712" y="1246645"/>
            <a:ext cx="4081550" cy="4341938"/>
          </a:xfrm>
          <a:prstGeom prst="rect">
            <a:avLst/>
          </a:prstGeom>
          <a:noFill/>
        </p:spPr>
      </p:pic>
      <p:cxnSp>
        <p:nvCxnSpPr>
          <p:cNvPr id="22" name="Straight Connector 21">
            <a:extLst>
              <a:ext uri="{FF2B5EF4-FFF2-40B4-BE49-F238E27FC236}">
                <a16:creationId xmlns:a16="http://schemas.microsoft.com/office/drawing/2014/main" id="{7A49EFD3-A806-4D59-99F1-AA9AFAE4EF7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556296" y="4691274"/>
            <a:ext cx="5749123"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24" name="Rectangle 23">
            <a:extLst>
              <a:ext uri="{FF2B5EF4-FFF2-40B4-BE49-F238E27FC236}">
                <a16:creationId xmlns:a16="http://schemas.microsoft.com/office/drawing/2014/main" id="{6D2F28D1-82F9-40FE-935C-85ECF7660D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6841648"/>
            <a:ext cx="12436460" cy="7180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Rectangle 25">
            <a:extLst>
              <a:ext uri="{FF2B5EF4-FFF2-40B4-BE49-F238E27FC236}">
                <a16:creationId xmlns:a16="http://schemas.microsoft.com/office/drawing/2014/main" id="{4B670E93-2F53-48FC-AB6C-E99E22D17F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913457"/>
            <a:ext cx="12436475" cy="4938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Google Shape;67;p13">
            <a:extLst>
              <a:ext uri="{FF2B5EF4-FFF2-40B4-BE49-F238E27FC236}">
                <a16:creationId xmlns:a16="http://schemas.microsoft.com/office/drawing/2014/main" id="{20979B31-1026-4279-86C3-9249EC56A8EC}"/>
              </a:ext>
            </a:extLst>
          </p:cNvPr>
          <p:cNvSpPr txBox="1">
            <a:spLocks/>
          </p:cNvSpPr>
          <p:nvPr/>
        </p:nvSpPr>
        <p:spPr>
          <a:xfrm>
            <a:off x="2953663" y="6136150"/>
            <a:ext cx="6529149" cy="777307"/>
          </a:xfrm>
          <a:prstGeom prst="rect">
            <a:avLst/>
          </a:prstGeom>
        </p:spPr>
        <p:txBody>
          <a:bodyPr spcFirstLastPara="1" vert="horz" wrap="square" lIns="126971" tIns="126971" rIns="126971" bIns="126971" rtlCol="0" anchor="t" anchorCtr="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Bef>
                <a:spcPts val="0"/>
              </a:spcBef>
            </a:pPr>
            <a:endParaRPr lang="en-IN" dirty="0">
              <a:solidFill>
                <a:schemeClr val="bg1"/>
              </a:solidFill>
              <a:effectLst>
                <a:outerShdw blurRad="38100" dist="38100" dir="2700000" algn="tl">
                  <a:srgbClr val="000000">
                    <a:alpha val="43137"/>
                  </a:srgbClr>
                </a:outerShdw>
              </a:effectLst>
              <a:latin typeface="Times New Roman" panose="02020603050405020304" pitchFamily="18" charset="0"/>
              <a:ea typeface="Palatino Linotype"/>
              <a:cs typeface="Times New Roman" panose="02020603050405020304" pitchFamily="18" charset="0"/>
              <a:sym typeface="Palatino Linotype"/>
            </a:endParaRPr>
          </a:p>
        </p:txBody>
      </p:sp>
    </p:spTree>
    <p:extLst>
      <p:ext uri="{BB962C8B-B14F-4D97-AF65-F5344CB8AC3E}">
        <p14:creationId xmlns:p14="http://schemas.microsoft.com/office/powerpoint/2010/main" val="21072631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CF076A9-A01C-4834-A13E-5F9AC234BB5E}"/>
              </a:ext>
            </a:extLst>
          </p:cNvPr>
          <p:cNvSpPr>
            <a:spLocks noGrp="1"/>
          </p:cNvSpPr>
          <p:nvPr>
            <p:ph type="title"/>
          </p:nvPr>
        </p:nvSpPr>
        <p:spPr/>
        <p:txBody>
          <a:bodyPr/>
          <a:lstStyle/>
          <a:p>
            <a:r>
              <a:rPr lang="en-US" dirty="0"/>
              <a:t>Certain  Revised Provisions</a:t>
            </a:r>
            <a:endParaRPr lang="en-IN" dirty="0"/>
          </a:p>
        </p:txBody>
      </p:sp>
      <p:sp>
        <p:nvSpPr>
          <p:cNvPr id="2" name="Content Placeholder 1"/>
          <p:cNvSpPr>
            <a:spLocks noGrp="1"/>
          </p:cNvSpPr>
          <p:nvPr>
            <p:ph idx="1"/>
          </p:nvPr>
        </p:nvSpPr>
        <p:spPr/>
        <p:txBody>
          <a:bodyPr>
            <a:normAutofit/>
          </a:bodyPr>
          <a:lstStyle/>
          <a:p>
            <a:pPr>
              <a:buFont typeface="Wingdings" panose="05000000000000000000" pitchFamily="2" charset="2"/>
              <a:buChar char="Ø"/>
            </a:pPr>
            <a:r>
              <a:rPr lang="en-US" sz="2100" b="1" dirty="0">
                <a:ea typeface="Tahoma" panose="020B0604030504040204" pitchFamily="34" charset="0"/>
                <a:cs typeface="Tahoma" panose="020B0604030504040204" pitchFamily="34" charset="0"/>
              </a:rPr>
              <a:t> </a:t>
            </a:r>
            <a:r>
              <a:rPr lang="en-US" sz="2500" b="1" dirty="0">
                <a:ea typeface="Tahoma" panose="020B0604030504040204" pitchFamily="34" charset="0"/>
                <a:cs typeface="Tahoma" panose="020B0604030504040204" pitchFamily="34" charset="0"/>
              </a:rPr>
              <a:t>12</a:t>
            </a:r>
            <a:r>
              <a:rPr lang="en-US" sz="2500" b="1" baseline="30000" dirty="0">
                <a:ea typeface="Tahoma" panose="020B0604030504040204" pitchFamily="34" charset="0"/>
                <a:cs typeface="Tahoma" panose="020B0604030504040204" pitchFamily="34" charset="0"/>
              </a:rPr>
              <a:t>th</a:t>
            </a:r>
            <a:r>
              <a:rPr lang="en-US" sz="2500" b="1" dirty="0">
                <a:ea typeface="Tahoma" panose="020B0604030504040204" pitchFamily="34" charset="0"/>
                <a:cs typeface="Tahoma" panose="020B0604030504040204" pitchFamily="34" charset="0"/>
              </a:rPr>
              <a:t> edition of Code of Ethics (in three Volumes) was applicable from 1</a:t>
            </a:r>
            <a:r>
              <a:rPr lang="en-US" sz="2500" b="1" baseline="30000" dirty="0">
                <a:ea typeface="Tahoma" panose="020B0604030504040204" pitchFamily="34" charset="0"/>
                <a:cs typeface="Tahoma" panose="020B0604030504040204" pitchFamily="34" charset="0"/>
              </a:rPr>
              <a:t>st</a:t>
            </a:r>
            <a:r>
              <a:rPr lang="en-US" sz="2500" b="1" dirty="0">
                <a:ea typeface="Tahoma" panose="020B0604030504040204" pitchFamily="34" charset="0"/>
                <a:cs typeface="Tahoma" panose="020B0604030504040204" pitchFamily="34" charset="0"/>
              </a:rPr>
              <a:t> July, 2020</a:t>
            </a:r>
          </a:p>
          <a:p>
            <a:pPr>
              <a:buFont typeface="Wingdings" panose="05000000000000000000" pitchFamily="2" charset="2"/>
              <a:buChar char="Ø"/>
            </a:pPr>
            <a:r>
              <a:rPr lang="en-US" sz="2500" b="1" dirty="0">
                <a:ea typeface="Tahoma" panose="020B0604030504040204" pitchFamily="34" charset="0"/>
                <a:cs typeface="Tahoma" panose="020B0604030504040204" pitchFamily="34" charset="0"/>
              </a:rPr>
              <a:t>However, the following  provisions in Volume-I were deferred due to situation prevailing due to Covid-19:- </a:t>
            </a:r>
          </a:p>
          <a:p>
            <a:pPr marL="649842" indent="0">
              <a:buNone/>
            </a:pPr>
            <a:r>
              <a:rPr lang="en-US" sz="2500" b="1" dirty="0"/>
              <a:t>1. Fees - Relative Size [Paragraphs 410.3 to R410.6]</a:t>
            </a:r>
          </a:p>
          <a:p>
            <a:pPr marL="649842" indent="0" algn="just">
              <a:buNone/>
            </a:pPr>
            <a:r>
              <a:rPr lang="en-US" sz="2500" b="1" dirty="0"/>
              <a:t>  2. Tax Services to Audit Clients [Subsection 604]</a:t>
            </a:r>
          </a:p>
          <a:p>
            <a:pPr algn="just">
              <a:buFont typeface="Wingdings" panose="05000000000000000000" pitchFamily="2" charset="2"/>
              <a:buChar char="Ø"/>
            </a:pPr>
            <a:r>
              <a:rPr lang="en-IN" sz="2500" b="1" dirty="0">
                <a:solidFill>
                  <a:srgbClr val="C00000"/>
                </a:solidFill>
              </a:rPr>
              <a:t>Deferred provisions have been made applicable </a:t>
            </a:r>
            <a:r>
              <a:rPr lang="en-IN" sz="2500" b="1" u="sng" dirty="0" err="1">
                <a:solidFill>
                  <a:srgbClr val="C00000"/>
                </a:solidFill>
              </a:rPr>
              <a:t>w.e.f</a:t>
            </a:r>
            <a:r>
              <a:rPr lang="en-IN" sz="2500" b="1" u="sng" dirty="0">
                <a:solidFill>
                  <a:srgbClr val="C00000"/>
                </a:solidFill>
              </a:rPr>
              <a:t> 1</a:t>
            </a:r>
            <a:r>
              <a:rPr lang="en-IN" sz="2500" b="1" u="sng" baseline="30000" dirty="0">
                <a:solidFill>
                  <a:srgbClr val="C00000"/>
                </a:solidFill>
              </a:rPr>
              <a:t>st</a:t>
            </a:r>
            <a:r>
              <a:rPr lang="en-IN" sz="2500" b="1" u="sng" dirty="0">
                <a:solidFill>
                  <a:srgbClr val="C00000"/>
                </a:solidFill>
              </a:rPr>
              <a:t> October , 2022 </a:t>
            </a:r>
            <a:r>
              <a:rPr lang="en-IN" sz="2500" b="1" dirty="0">
                <a:solidFill>
                  <a:srgbClr val="C00000"/>
                </a:solidFill>
              </a:rPr>
              <a:t>vide Announcement dt. 29</a:t>
            </a:r>
            <a:r>
              <a:rPr lang="en-IN" sz="2500" b="1" baseline="30000" dirty="0">
                <a:solidFill>
                  <a:srgbClr val="C00000"/>
                </a:solidFill>
              </a:rPr>
              <a:t>th</a:t>
            </a:r>
            <a:r>
              <a:rPr lang="en-IN" sz="2500" b="1" dirty="0">
                <a:solidFill>
                  <a:srgbClr val="C00000"/>
                </a:solidFill>
              </a:rPr>
              <a:t> September , 2022 with certain amendments.</a:t>
            </a:r>
            <a:endParaRPr lang="en-IN" sz="2500" b="1" dirty="0">
              <a:solidFill>
                <a:srgbClr val="C00000"/>
              </a:solidFill>
              <a:cs typeface="Calibri Light"/>
            </a:endParaRPr>
          </a:p>
          <a:p>
            <a:pPr marL="0" indent="0">
              <a:buClr>
                <a:srgbClr val="F89634"/>
              </a:buClr>
              <a:buNone/>
            </a:pPr>
            <a:endParaRPr lang="en-US" sz="2100" dirty="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9306425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2C0B2E1-0268-42EC-ABD3-94F81A05BC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39" y="6913457"/>
            <a:ext cx="12433236" cy="4938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7D2256B4-48EA-40FC-BBC0-AA1EE6E008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6841648"/>
            <a:ext cx="12433236" cy="6913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4" name="Straight Connector 13">
            <a:extLst>
              <a:ext uri="{FF2B5EF4-FFF2-40B4-BE49-F238E27FC236}">
                <a16:creationId xmlns:a16="http://schemas.microsoft.com/office/drawing/2014/main" id="{3D44BCCA-102D-4A9D-B1E4-2450CAF0B05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31874" y="4691274"/>
            <a:ext cx="10073545"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6" name="Rectangle 15">
            <a:extLst>
              <a:ext uri="{FF2B5EF4-FFF2-40B4-BE49-F238E27FC236}">
                <a16:creationId xmlns:a16="http://schemas.microsoft.com/office/drawing/2014/main" id="{8C6E698C-8155-4B8B-BDC9-B7299772B5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39" y="0"/>
            <a:ext cx="12433366" cy="74072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5244" tIns="47622" rIns="95244" bIns="47622" rtlCol="0" anchor="ctr"/>
          <a:lstStyle/>
          <a:p>
            <a:pPr algn="ctr"/>
            <a:endParaRPr lang="en-US"/>
          </a:p>
        </p:txBody>
      </p:sp>
      <p:sp>
        <p:nvSpPr>
          <p:cNvPr id="5" name="Title 1">
            <a:extLst>
              <a:ext uri="{FF2B5EF4-FFF2-40B4-BE49-F238E27FC236}">
                <a16:creationId xmlns:a16="http://schemas.microsoft.com/office/drawing/2014/main" id="{FEADF177-70D3-4724-BABF-8AD9CEA83C2F}"/>
              </a:ext>
            </a:extLst>
          </p:cNvPr>
          <p:cNvSpPr txBox="1">
            <a:spLocks/>
          </p:cNvSpPr>
          <p:nvPr/>
        </p:nvSpPr>
        <p:spPr>
          <a:xfrm>
            <a:off x="4436158" y="695004"/>
            <a:ext cx="7316310" cy="5458797"/>
          </a:xfrm>
          <a:prstGeom prst="rect">
            <a:avLst/>
          </a:prstGeom>
        </p:spPr>
        <p:txBody>
          <a:bodyPr vert="horz" lIns="95244" tIns="47622" rIns="95244" bIns="47622" rtlCol="0" anchor="ctr">
            <a:normAutofit/>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pPr>
              <a:lnSpc>
                <a:spcPct val="85000"/>
              </a:lnSpc>
              <a:spcAft>
                <a:spcPts val="625"/>
              </a:spcAft>
            </a:pPr>
            <a:r>
              <a:rPr lang="en-US" sz="6900" spc="-52">
                <a:effectLst>
                  <a:outerShdw blurRad="38100" dist="38100" dir="2700000" algn="tl">
                    <a:srgbClr val="000000">
                      <a:alpha val="43137"/>
                    </a:srgbClr>
                  </a:outerShdw>
                </a:effectLst>
                <a:sym typeface="Arial"/>
              </a:rPr>
              <a:t>VOLUME - I</a:t>
            </a:r>
          </a:p>
        </p:txBody>
      </p:sp>
      <p:cxnSp>
        <p:nvCxnSpPr>
          <p:cNvPr id="18" name="Straight Connector 17">
            <a:extLst>
              <a:ext uri="{FF2B5EF4-FFF2-40B4-BE49-F238E27FC236}">
                <a16:creationId xmlns:a16="http://schemas.microsoft.com/office/drawing/2014/main" id="{09525C9A-1972-4836-BA7A-706C946EF4D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123105" y="1696038"/>
            <a:ext cx="0" cy="3456728"/>
          </a:xfrm>
          <a:prstGeom prst="line">
            <a:avLst/>
          </a:prstGeom>
          <a:ln w="31750">
            <a:solidFill>
              <a:schemeClr val="accent2"/>
            </a:solidFill>
            <a:miter lim="800000"/>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A05250E5-90D0-4E41-B9BD-FF661DE540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39" y="6844322"/>
            <a:ext cx="12433236" cy="562953"/>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1937770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3FE9996-7EAC-4679-B37D-C1045F42F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913457"/>
            <a:ext cx="12436475" cy="4938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761DF1FE-5CC8-43D2-A76C-93C76EEDE1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841648"/>
            <a:ext cx="12436476" cy="712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4" name="Straight Connector 13">
            <a:extLst>
              <a:ext uri="{FF2B5EF4-FFF2-40B4-BE49-F238E27FC236}">
                <a16:creationId xmlns:a16="http://schemas.microsoft.com/office/drawing/2014/main" id="{E161BEBD-A23C-409E-ABC7-73F9EDC02F2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17465" y="1877034"/>
            <a:ext cx="10166818"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6" name="Rectangle 15">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430676" cy="7407275"/>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lIns="95244" tIns="47622" rIns="95244" bIns="47622" rtlCol="0" anchor="ctr"/>
          <a:lstStyle/>
          <a:p>
            <a:pPr algn="ctr"/>
            <a:endParaRPr lang="en-US"/>
          </a:p>
        </p:txBody>
      </p:sp>
      <p:sp>
        <p:nvSpPr>
          <p:cNvPr id="18" name="Rectangle 17">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 y="0"/>
            <a:ext cx="4132018" cy="74072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Title 4">
            <a:extLst>
              <a:ext uri="{FF2B5EF4-FFF2-40B4-BE49-F238E27FC236}">
                <a16:creationId xmlns:a16="http://schemas.microsoft.com/office/drawing/2014/main" id="{21B6FB4E-0B38-4154-BFBE-71900F3235ED}"/>
              </a:ext>
            </a:extLst>
          </p:cNvPr>
          <p:cNvSpPr>
            <a:spLocks noGrp="1"/>
          </p:cNvSpPr>
          <p:nvPr>
            <p:ph type="title"/>
          </p:nvPr>
        </p:nvSpPr>
        <p:spPr>
          <a:xfrm>
            <a:off x="502243" y="654424"/>
            <a:ext cx="3146702" cy="6098427"/>
          </a:xfrm>
        </p:spPr>
        <p:txBody>
          <a:bodyPr vert="horz" lIns="95244" tIns="47622" rIns="95244" bIns="47622" rtlCol="0" anchor="ctr">
            <a:normAutofit/>
          </a:bodyPr>
          <a:lstStyle/>
          <a:p>
            <a:r>
              <a:rPr lang="en-US" sz="3700" dirty="0">
                <a:solidFill>
                  <a:srgbClr val="FFFFFF"/>
                </a:solidFill>
                <a:latin typeface="+mj-lt"/>
                <a:cs typeface="+mj-cs"/>
              </a:rPr>
              <a:t>Changes in Professional Appointment (Section 320)</a:t>
            </a:r>
          </a:p>
        </p:txBody>
      </p:sp>
      <p:sp>
        <p:nvSpPr>
          <p:cNvPr id="20" name="Rectangle 19">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21083" y="0"/>
            <a:ext cx="65291" cy="74072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p:cNvSpPr>
            <a:spLocks noGrp="1"/>
          </p:cNvSpPr>
          <p:nvPr>
            <p:ph idx="1"/>
          </p:nvPr>
        </p:nvSpPr>
        <p:spPr>
          <a:xfrm>
            <a:off x="4837104" y="654424"/>
            <a:ext cx="6542270" cy="6098427"/>
          </a:xfrm>
        </p:spPr>
        <p:txBody>
          <a:bodyPr vert="horz" lIns="0" tIns="47622" rIns="0" bIns="47622" rtlCol="0" anchor="ctr">
            <a:normAutofit/>
          </a:bodyPr>
          <a:lstStyle/>
          <a:p>
            <a:pPr marL="0" indent="0" algn="just">
              <a:lnSpc>
                <a:spcPct val="90000"/>
              </a:lnSpc>
              <a:buClr>
                <a:schemeClr val="accent1"/>
              </a:buClr>
              <a:buNone/>
            </a:pPr>
            <a:r>
              <a:rPr lang="en-US" b="1" u="sng" dirty="0">
                <a:cs typeface="+mn-cs"/>
              </a:rPr>
              <a:t>New provisions in 2019 Code</a:t>
            </a:r>
            <a:endParaRPr lang="en-US" dirty="0">
              <a:cs typeface="+mn-cs"/>
            </a:endParaRPr>
          </a:p>
          <a:p>
            <a:pPr algn="just">
              <a:lnSpc>
                <a:spcPct val="90000"/>
              </a:lnSpc>
              <a:buClr>
                <a:schemeClr val="accent1"/>
              </a:buClr>
              <a:buFont typeface="Calibri" panose="020F0502020204030204" pitchFamily="34" charset="0"/>
              <a:buChar char="•"/>
            </a:pPr>
            <a:r>
              <a:rPr lang="en-US" dirty="0">
                <a:cs typeface="+mn-cs"/>
              </a:rPr>
              <a:t>Code of Ethics, 2019 (Volume-I) contains detailed guidance on client and engagement acceptance / changes in professional appointment</a:t>
            </a:r>
          </a:p>
          <a:p>
            <a:pPr algn="just">
              <a:lnSpc>
                <a:spcPct val="90000"/>
              </a:lnSpc>
              <a:buClr>
                <a:schemeClr val="accent1"/>
              </a:buClr>
              <a:buFont typeface="Calibri" panose="020F0502020204030204" pitchFamily="34" charset="0"/>
              <a:buChar char="•"/>
            </a:pPr>
            <a:r>
              <a:rPr lang="en-US" dirty="0">
                <a:cs typeface="+mn-cs"/>
              </a:rPr>
              <a:t>ICAI “Know Your Client” (KYC) Guidelines incorporated – which are mandatory for all attest functions </a:t>
            </a:r>
            <a:r>
              <a:rPr lang="en-US" dirty="0" err="1">
                <a:cs typeface="+mn-cs"/>
              </a:rPr>
              <a:t>w.e.f</a:t>
            </a:r>
            <a:r>
              <a:rPr lang="en-US" dirty="0">
                <a:cs typeface="+mn-cs"/>
              </a:rPr>
              <a:t> 1.1.2017</a:t>
            </a:r>
          </a:p>
          <a:p>
            <a:pPr algn="just">
              <a:lnSpc>
                <a:spcPct val="90000"/>
              </a:lnSpc>
              <a:buClr>
                <a:schemeClr val="accent1"/>
              </a:buClr>
              <a:buFont typeface="Calibri" panose="020F0502020204030204" pitchFamily="34" charset="0"/>
              <a:buChar char="•"/>
            </a:pPr>
            <a:r>
              <a:rPr lang="en-US" dirty="0">
                <a:cs typeface="+mn-cs"/>
              </a:rPr>
              <a:t>In case of change of appointment, if unable to communicate with the predecessor accountant, the proposed accountant shall take other reasonable steps to obtain information about any possible threats.</a:t>
            </a:r>
          </a:p>
          <a:p>
            <a:pPr algn="just">
              <a:lnSpc>
                <a:spcPct val="90000"/>
              </a:lnSpc>
              <a:buClr>
                <a:schemeClr val="accent1"/>
              </a:buClr>
              <a:buFont typeface="Calibri" panose="020F0502020204030204" pitchFamily="34" charset="0"/>
              <a:buChar char="•"/>
            </a:pPr>
            <a:r>
              <a:rPr lang="en-US" dirty="0">
                <a:cs typeface="+mn-cs"/>
              </a:rPr>
              <a:t>Communication requirements in case of Audit and Non-Audit Assignments differentiated</a:t>
            </a:r>
          </a:p>
          <a:p>
            <a:pPr algn="just">
              <a:lnSpc>
                <a:spcPct val="90000"/>
              </a:lnSpc>
              <a:buClr>
                <a:schemeClr val="accent1"/>
              </a:buClr>
              <a:buFont typeface="Calibri" panose="020F0502020204030204" pitchFamily="34" charset="0"/>
              <a:buChar char="•"/>
            </a:pPr>
            <a:r>
              <a:rPr lang="en-US" dirty="0">
                <a:cs typeface="+mn-cs"/>
              </a:rPr>
              <a:t>Duty of predecessor accountant to respond to communication (against the existing Code which is silent on this issue). He shall:-</a:t>
            </a:r>
          </a:p>
          <a:p>
            <a:pPr marL="476220" algn="just">
              <a:lnSpc>
                <a:spcPct val="90000"/>
              </a:lnSpc>
              <a:buClr>
                <a:schemeClr val="accent1"/>
              </a:buClr>
              <a:buFont typeface="Calibri" panose="020F0502020204030204" pitchFamily="34" charset="0"/>
              <a:buAutoNum type="alphaLcParenBoth"/>
            </a:pPr>
            <a:r>
              <a:rPr lang="en-US" dirty="0">
                <a:cs typeface="+mn-cs"/>
              </a:rPr>
              <a:t>Comply with relevant laws governing the request; and</a:t>
            </a:r>
          </a:p>
          <a:p>
            <a:pPr marL="476220" algn="just">
              <a:lnSpc>
                <a:spcPct val="90000"/>
              </a:lnSpc>
              <a:buClr>
                <a:schemeClr val="accent1"/>
              </a:buClr>
              <a:buFont typeface="Calibri" panose="020F0502020204030204" pitchFamily="34" charset="0"/>
              <a:buAutoNum type="alphaLcParenBoth"/>
            </a:pPr>
            <a:r>
              <a:rPr lang="en-US" dirty="0">
                <a:cs typeface="+mn-cs"/>
              </a:rPr>
              <a:t>Provide any information honestly and unambiguously.</a:t>
            </a:r>
          </a:p>
          <a:p>
            <a:pPr algn="just">
              <a:lnSpc>
                <a:spcPct val="90000"/>
              </a:lnSpc>
              <a:buClr>
                <a:schemeClr val="accent1"/>
              </a:buClr>
              <a:buFont typeface="Calibri" panose="020F0502020204030204" pitchFamily="34" charset="0"/>
              <a:buChar char="•"/>
            </a:pPr>
            <a:endParaRPr lang="en-US" dirty="0">
              <a:cs typeface="+mn-cs"/>
            </a:endParaRPr>
          </a:p>
          <a:p>
            <a:pPr algn="just">
              <a:lnSpc>
                <a:spcPct val="90000"/>
              </a:lnSpc>
              <a:buClr>
                <a:schemeClr val="accent1"/>
              </a:buClr>
              <a:buFont typeface="Calibri" panose="020F0502020204030204" pitchFamily="34" charset="0"/>
              <a:buChar char="•"/>
            </a:pPr>
            <a:endParaRPr lang="en-US" dirty="0">
              <a:cs typeface="+mn-cs"/>
            </a:endParaRPr>
          </a:p>
        </p:txBody>
      </p:sp>
    </p:spTree>
    <p:extLst>
      <p:ext uri="{BB962C8B-B14F-4D97-AF65-F5344CB8AC3E}">
        <p14:creationId xmlns:p14="http://schemas.microsoft.com/office/powerpoint/2010/main" val="25149348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2C64DE0-9C26-43CE-BBD5-6E1D0B7767B2}"/>
              </a:ext>
            </a:extLst>
          </p:cNvPr>
          <p:cNvSpPr>
            <a:spLocks noGrp="1"/>
          </p:cNvSpPr>
          <p:nvPr>
            <p:ph type="title"/>
          </p:nvPr>
        </p:nvSpPr>
        <p:spPr/>
        <p:txBody>
          <a:bodyPr/>
          <a:lstStyle/>
          <a:p>
            <a:r>
              <a:rPr lang="en-IN" dirty="0"/>
              <a:t>Contingent Fees (Sections 330, 410.9, 905.6)</a:t>
            </a:r>
          </a:p>
        </p:txBody>
      </p:sp>
      <p:sp>
        <p:nvSpPr>
          <p:cNvPr id="3" name="Content Placeholder 2"/>
          <p:cNvSpPr>
            <a:spLocks noGrp="1"/>
          </p:cNvSpPr>
          <p:nvPr>
            <p:ph idx="1"/>
          </p:nvPr>
        </p:nvSpPr>
        <p:spPr/>
        <p:txBody>
          <a:bodyPr>
            <a:normAutofit/>
          </a:bodyPr>
          <a:lstStyle/>
          <a:p>
            <a:pPr>
              <a:buClr>
                <a:srgbClr val="F89634"/>
              </a:buClr>
              <a:buFont typeface="Calibri" panose="020F0502020204030204" pitchFamily="34" charset="0"/>
              <a:buChar char="•"/>
            </a:pPr>
            <a:r>
              <a:rPr lang="en-US" dirty="0">
                <a:solidFill>
                  <a:schemeClr val="tx1"/>
                </a:solidFill>
              </a:rPr>
              <a:t>Code of Ethics, 2009 (Paragraph 290.197) - fees based on percentage of profits or contingent upon the findings, or results of such work not allowed (as per Clause 10 of Part-I of First Schedule to CA Act) except as permitted under Regulation 192</a:t>
            </a:r>
          </a:p>
          <a:p>
            <a:pPr>
              <a:buClr>
                <a:srgbClr val="F89634"/>
              </a:buClr>
              <a:buFont typeface="Calibri" panose="020F0502020204030204" pitchFamily="34" charset="0"/>
              <a:buChar char="•"/>
            </a:pPr>
            <a:r>
              <a:rPr lang="en-US" dirty="0">
                <a:solidFill>
                  <a:schemeClr val="tx1"/>
                </a:solidFill>
              </a:rPr>
              <a:t>Code of Ethics, 2019 (Volume – I) mentions general description of Contingent fees and the general prohibition</a:t>
            </a:r>
          </a:p>
          <a:p>
            <a:pPr>
              <a:buClr>
                <a:srgbClr val="F89634"/>
              </a:buClr>
              <a:buFont typeface="Calibri" panose="020F0502020204030204" pitchFamily="34" charset="0"/>
              <a:buChar char="•"/>
            </a:pPr>
            <a:r>
              <a:rPr lang="en-US" dirty="0">
                <a:solidFill>
                  <a:schemeClr val="tx1"/>
                </a:solidFill>
              </a:rPr>
              <a:t>Regulation 192 reproduced – further , the activities where Council has permitted Contingent fees under 192 (h) </a:t>
            </a:r>
            <a:r>
              <a:rPr lang="en-US" dirty="0" err="1">
                <a:solidFill>
                  <a:schemeClr val="tx1"/>
                </a:solidFill>
              </a:rPr>
              <a:t>i.e</a:t>
            </a:r>
            <a:r>
              <a:rPr lang="en-US" dirty="0">
                <a:solidFill>
                  <a:schemeClr val="tx1"/>
                </a:solidFill>
              </a:rPr>
              <a:t> “</a:t>
            </a:r>
            <a:r>
              <a:rPr lang="en-US" i="1" dirty="0">
                <a:solidFill>
                  <a:schemeClr val="tx1"/>
                </a:solidFill>
              </a:rPr>
              <a:t>any other service or audit as may be decided by the Council” :-</a:t>
            </a:r>
            <a:endParaRPr lang="en-US" i="1" dirty="0">
              <a:solidFill>
                <a:schemeClr val="tx1"/>
              </a:solidFill>
              <a:cs typeface="+mn-cs"/>
            </a:endParaRPr>
          </a:p>
          <a:p>
            <a:pPr marL="476220">
              <a:buClr>
                <a:srgbClr val="F89634"/>
              </a:buClr>
              <a:buFont typeface="Calibri" panose="020F0502020204030204" pitchFamily="34" charset="0"/>
              <a:buChar char="•"/>
            </a:pPr>
            <a:r>
              <a:rPr lang="en-US" dirty="0">
                <a:solidFill>
                  <a:schemeClr val="tx1"/>
                </a:solidFill>
              </a:rPr>
              <a:t>Charging of Fees by Members enrolled as Insolvency professional rendered either individually or as an entity under Insolvency and Bankruptcy Code, 2016 and rules made thereunder. </a:t>
            </a:r>
          </a:p>
          <a:p>
            <a:pPr marL="476220">
              <a:buClr>
                <a:srgbClr val="F89634"/>
              </a:buClr>
              <a:buFont typeface="Calibri" panose="020F0502020204030204" pitchFamily="34" charset="0"/>
              <a:buChar char="•"/>
            </a:pPr>
            <a:r>
              <a:rPr lang="en-US" dirty="0">
                <a:solidFill>
                  <a:schemeClr val="tx1"/>
                </a:solidFill>
              </a:rPr>
              <a:t>Fee for rendering Non-assurance services to non-audit clients</a:t>
            </a:r>
          </a:p>
          <a:p>
            <a:pPr>
              <a:buClr>
                <a:srgbClr val="F89634"/>
              </a:buClr>
              <a:buFont typeface="Calibri" panose="020F0502020204030204" pitchFamily="34" charset="0"/>
              <a:buChar char="•"/>
            </a:pPr>
            <a:endParaRPr lang="en-US" dirty="0">
              <a:solidFill>
                <a:schemeClr val="tx1"/>
              </a:solidFill>
            </a:endParaRPr>
          </a:p>
          <a:p>
            <a:pPr>
              <a:buClr>
                <a:srgbClr val="F89634"/>
              </a:buClr>
              <a:buFont typeface="Calibri" panose="020F0502020204030204" pitchFamily="34" charset="0"/>
              <a:buChar char="•"/>
            </a:pPr>
            <a:endParaRPr lang="en-US" dirty="0">
              <a:solidFill>
                <a:schemeClr val="tx1"/>
              </a:solidFill>
            </a:endParaRPr>
          </a:p>
        </p:txBody>
      </p:sp>
    </p:spTree>
    <p:extLst>
      <p:ext uri="{BB962C8B-B14F-4D97-AF65-F5344CB8AC3E}">
        <p14:creationId xmlns:p14="http://schemas.microsoft.com/office/powerpoint/2010/main" val="41323481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4" name="Rectangle 53">
            <a:extLst>
              <a:ext uri="{FF2B5EF4-FFF2-40B4-BE49-F238E27FC236}">
                <a16:creationId xmlns:a16="http://schemas.microsoft.com/office/drawing/2014/main" id="{B9D7E975-9161-4F2D-AC53-69E1912F6B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436475" cy="74072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ight Triangle 55">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748701" y="3603045"/>
            <a:ext cx="3357848" cy="3456728"/>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EC667D3-E14E-4608-A908-7E486F187FF6}"/>
              </a:ext>
            </a:extLst>
          </p:cNvPr>
          <p:cNvSpPr>
            <a:spLocks noGrp="1"/>
          </p:cNvSpPr>
          <p:nvPr>
            <p:ph type="ctrTitle"/>
          </p:nvPr>
        </p:nvSpPr>
        <p:spPr>
          <a:xfrm>
            <a:off x="7027988" y="1141269"/>
            <a:ext cx="4447758" cy="3774273"/>
          </a:xfrm>
        </p:spPr>
        <p:txBody>
          <a:bodyPr vert="horz" lIns="93274" tIns="46637" rIns="93274" bIns="46637" rtlCol="0" anchor="b">
            <a:normAutofit/>
          </a:bodyPr>
          <a:lstStyle/>
          <a:p>
            <a:pPr algn="l">
              <a:defRPr/>
            </a:pPr>
            <a:r>
              <a:rPr lang="en-US" sz="3000" b="1">
                <a:latin typeface="Algerian" panose="04020705040A02060702" pitchFamily="82" charset="0"/>
              </a:rPr>
              <a:t>Minimum Recommended  Scale of Fees for the</a:t>
            </a:r>
            <a:br>
              <a:rPr lang="en-US" sz="3000" b="1">
                <a:latin typeface="Algerian" panose="04020705040A02060702" pitchFamily="82" charset="0"/>
              </a:rPr>
            </a:br>
            <a:r>
              <a:rPr lang="en-US" sz="3000" b="1">
                <a:latin typeface="Algerian" panose="04020705040A02060702" pitchFamily="82" charset="0"/>
              </a:rPr>
              <a:t>Professional Assignments done by the Chartered Accountants</a:t>
            </a:r>
            <a:br>
              <a:rPr lang="en-US" sz="3000" b="1">
                <a:latin typeface="Algerian" panose="04020705040A02060702" pitchFamily="82" charset="0"/>
              </a:rPr>
            </a:br>
            <a:endParaRPr lang="en-US" sz="3000" b="1">
              <a:latin typeface="Algerian" panose="04020705040A02060702" pitchFamily="82" charset="0"/>
            </a:endParaRPr>
          </a:p>
        </p:txBody>
      </p:sp>
      <p:pic>
        <p:nvPicPr>
          <p:cNvPr id="36" name="Picture 4" descr="A picture containing text, soup&#10;&#10;Description automatically generated">
            <a:extLst>
              <a:ext uri="{FF2B5EF4-FFF2-40B4-BE49-F238E27FC236}">
                <a16:creationId xmlns:a16="http://schemas.microsoft.com/office/drawing/2014/main" id="{3DE94593-CC26-496D-97CF-68F0B38F6354}"/>
              </a:ext>
            </a:extLst>
          </p:cNvPr>
          <p:cNvPicPr>
            <a:picLocks noChangeAspect="1"/>
          </p:cNvPicPr>
          <p:nvPr/>
        </p:nvPicPr>
        <p:blipFill rotWithShape="1">
          <a:blip r:embed="rId3">
            <a:extLst>
              <a:ext uri="{28A0092B-C50C-407E-A947-70E740481C1C}">
                <a14:useLocalDpi xmlns:a14="http://schemas.microsoft.com/office/drawing/2010/main" val="0"/>
              </a:ext>
            </a:extLst>
          </a:blip>
          <a:srcRect l="3236" r="4571" b="-1"/>
          <a:stretch/>
        </p:blipFill>
        <p:spPr bwMode="auto">
          <a:xfrm>
            <a:off x="634140" y="673194"/>
            <a:ext cx="5584095" cy="605703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 name="Rectangle 57">
            <a:extLst>
              <a:ext uri="{FF2B5EF4-FFF2-40B4-BE49-F238E27FC236}">
                <a16:creationId xmlns:a16="http://schemas.microsoft.com/office/drawing/2014/main" id="{463E6235-1649-4B47-9862-4026FC473B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33638" y="673194"/>
            <a:ext cx="5244726" cy="605703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775617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3FE9996-7EAC-4679-B37D-C1045F42F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913457"/>
            <a:ext cx="12436475" cy="4938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a:extLst>
              <a:ext uri="{FF2B5EF4-FFF2-40B4-BE49-F238E27FC236}">
                <a16:creationId xmlns:a16="http://schemas.microsoft.com/office/drawing/2014/main" id="{761DF1FE-5CC8-43D2-A76C-93C76EEDE1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841648"/>
            <a:ext cx="12436476" cy="712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3" name="Straight Connector 12">
            <a:extLst>
              <a:ext uri="{FF2B5EF4-FFF2-40B4-BE49-F238E27FC236}">
                <a16:creationId xmlns:a16="http://schemas.microsoft.com/office/drawing/2014/main" id="{E161BEBD-A23C-409E-ABC7-73F9EDC02F2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17465" y="1877034"/>
            <a:ext cx="10166818"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5" name="Rectangle 14">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430676" cy="7407275"/>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lIns="95244" tIns="47622" rIns="95244" bIns="47622" rtlCol="0" anchor="ctr"/>
          <a:lstStyle/>
          <a:p>
            <a:pPr algn="ctr"/>
            <a:endParaRPr lang="en-US"/>
          </a:p>
        </p:txBody>
      </p:sp>
      <p:sp>
        <p:nvSpPr>
          <p:cNvPr id="17" name="Rectangle 16">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 y="0"/>
            <a:ext cx="4132018" cy="74072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Title 3">
            <a:extLst>
              <a:ext uri="{FF2B5EF4-FFF2-40B4-BE49-F238E27FC236}">
                <a16:creationId xmlns:a16="http://schemas.microsoft.com/office/drawing/2014/main" id="{817D1B85-6239-4883-B405-FA6BD9CE555A}"/>
              </a:ext>
            </a:extLst>
          </p:cNvPr>
          <p:cNvSpPr>
            <a:spLocks noGrp="1"/>
          </p:cNvSpPr>
          <p:nvPr>
            <p:ph type="title"/>
          </p:nvPr>
        </p:nvSpPr>
        <p:spPr>
          <a:xfrm>
            <a:off x="502243" y="654424"/>
            <a:ext cx="3146702" cy="6098427"/>
          </a:xfrm>
        </p:spPr>
        <p:txBody>
          <a:bodyPr vert="horz" lIns="95244" tIns="47622" rIns="95244" bIns="47622" rtlCol="0" anchor="ctr">
            <a:normAutofit/>
          </a:bodyPr>
          <a:lstStyle/>
          <a:p>
            <a:r>
              <a:rPr lang="en-US" sz="3700" dirty="0">
                <a:solidFill>
                  <a:srgbClr val="FFFFFF"/>
                </a:solidFill>
                <a:latin typeface="+mj-lt"/>
                <a:cs typeface="+mj-cs"/>
              </a:rPr>
              <a:t>Commentary Under Clauses (3) and (4) – Part - I, First Schedule</a:t>
            </a:r>
          </a:p>
        </p:txBody>
      </p:sp>
      <p:sp>
        <p:nvSpPr>
          <p:cNvPr id="19" name="Rectangle 18">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21083" y="0"/>
            <a:ext cx="65291" cy="74072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Content Placeholder 1"/>
          <p:cNvSpPr>
            <a:spLocks noGrp="1"/>
          </p:cNvSpPr>
          <p:nvPr>
            <p:ph idx="1"/>
          </p:nvPr>
        </p:nvSpPr>
        <p:spPr>
          <a:xfrm>
            <a:off x="4837104" y="654424"/>
            <a:ext cx="6542270" cy="6098427"/>
          </a:xfrm>
        </p:spPr>
        <p:txBody>
          <a:bodyPr vert="horz" lIns="0" tIns="47622" rIns="0" bIns="47622" rtlCol="0" anchor="ctr">
            <a:normAutofit/>
          </a:bodyPr>
          <a:lstStyle/>
          <a:p>
            <a:pPr marL="0" indent="0" algn="just">
              <a:lnSpc>
                <a:spcPct val="90000"/>
              </a:lnSpc>
              <a:buClr>
                <a:schemeClr val="accent1"/>
              </a:buClr>
              <a:buNone/>
            </a:pPr>
            <a:r>
              <a:rPr lang="en-US" u="sng" dirty="0">
                <a:cs typeface="+mn-cs"/>
              </a:rPr>
              <a:t>Referral fees amongst members</a:t>
            </a:r>
          </a:p>
          <a:p>
            <a:pPr marL="0" indent="0" algn="just">
              <a:lnSpc>
                <a:spcPct val="90000"/>
              </a:lnSpc>
              <a:buClr>
                <a:schemeClr val="accent1"/>
              </a:buClr>
              <a:buNone/>
            </a:pPr>
            <a:r>
              <a:rPr lang="en-US" b="1" dirty="0">
                <a:cs typeface="+mn-cs"/>
              </a:rPr>
              <a:t>2009 - </a:t>
            </a:r>
            <a:r>
              <a:rPr lang="en-US" dirty="0">
                <a:cs typeface="+mn-cs"/>
              </a:rPr>
              <a:t>Silent</a:t>
            </a:r>
          </a:p>
          <a:p>
            <a:pPr marL="0" indent="0" algn="just">
              <a:lnSpc>
                <a:spcPct val="90000"/>
              </a:lnSpc>
              <a:buClr>
                <a:schemeClr val="accent1"/>
              </a:buClr>
              <a:buNone/>
            </a:pPr>
            <a:r>
              <a:rPr lang="en-US" b="1" dirty="0">
                <a:cs typeface="+mn-cs"/>
              </a:rPr>
              <a:t>New - </a:t>
            </a:r>
            <a:r>
              <a:rPr lang="en-US" dirty="0">
                <a:cs typeface="+mn-cs"/>
              </a:rPr>
              <a:t>Permitted under commentary to Clause (3)</a:t>
            </a:r>
          </a:p>
          <a:p>
            <a:pPr marL="0" indent="0" algn="just">
              <a:lnSpc>
                <a:spcPct val="90000"/>
              </a:lnSpc>
              <a:buClr>
                <a:schemeClr val="accent1"/>
              </a:buClr>
              <a:buNone/>
            </a:pPr>
            <a:r>
              <a:rPr lang="en-US" dirty="0">
                <a:cs typeface="+mn-cs"/>
              </a:rPr>
              <a:t>-------------------------------------------------------------</a:t>
            </a:r>
          </a:p>
          <a:p>
            <a:pPr marL="0" indent="0" algn="just">
              <a:lnSpc>
                <a:spcPct val="90000"/>
              </a:lnSpc>
              <a:buClr>
                <a:schemeClr val="accent1"/>
              </a:buClr>
              <a:buNone/>
            </a:pPr>
            <a:r>
              <a:rPr lang="en-US" u="sng" dirty="0">
                <a:cs typeface="+mn-cs"/>
              </a:rPr>
              <a:t>MDPs</a:t>
            </a:r>
          </a:p>
          <a:p>
            <a:pPr marL="0" indent="0" algn="just">
              <a:lnSpc>
                <a:spcPct val="90000"/>
              </a:lnSpc>
              <a:buClr>
                <a:schemeClr val="accent1"/>
              </a:buClr>
              <a:buNone/>
            </a:pPr>
            <a:r>
              <a:rPr lang="en-US" dirty="0">
                <a:cs typeface="+mn-cs"/>
              </a:rPr>
              <a:t>Despite Regulations 53 A(3) and 53B, MDPs not allowed till Regulators of other professions also allow , and ICAI issues modalities </a:t>
            </a:r>
          </a:p>
          <a:p>
            <a:pPr marL="0" indent="0" algn="just">
              <a:lnSpc>
                <a:spcPct val="90000"/>
              </a:lnSpc>
              <a:buClr>
                <a:schemeClr val="accent1"/>
              </a:buClr>
              <a:buNone/>
            </a:pPr>
            <a:r>
              <a:rPr lang="en-US" dirty="0">
                <a:cs typeface="+mn-cs"/>
              </a:rPr>
              <a:t>------------------------------------------------------------</a:t>
            </a:r>
          </a:p>
          <a:p>
            <a:pPr marL="0" indent="0" algn="just">
              <a:lnSpc>
                <a:spcPct val="90000"/>
              </a:lnSpc>
              <a:buClr>
                <a:schemeClr val="accent1"/>
              </a:buClr>
              <a:buNone/>
            </a:pPr>
            <a:r>
              <a:rPr lang="en-US" u="sng" dirty="0">
                <a:cs typeface="+mn-cs"/>
              </a:rPr>
              <a:t>No equivalent of Director </a:t>
            </a:r>
            <a:r>
              <a:rPr lang="en-US" u="sng" dirty="0" err="1">
                <a:cs typeface="+mn-cs"/>
              </a:rPr>
              <a:t>Simplicitor</a:t>
            </a:r>
            <a:r>
              <a:rPr lang="en-US" u="sng" dirty="0">
                <a:cs typeface="+mn-cs"/>
              </a:rPr>
              <a:t> in partnerships</a:t>
            </a:r>
          </a:p>
          <a:p>
            <a:pPr marL="0" indent="0" algn="just">
              <a:lnSpc>
                <a:spcPct val="90000"/>
              </a:lnSpc>
              <a:buClr>
                <a:schemeClr val="accent1"/>
              </a:buClr>
              <a:buNone/>
            </a:pPr>
            <a:r>
              <a:rPr lang="en-US" dirty="0">
                <a:cs typeface="+mn-cs"/>
              </a:rPr>
              <a:t>A member in practice cannot become a partner/ designated partner (non-working and non-remuneration drawing) in an LLP not carrying out professional work. 	</a:t>
            </a:r>
          </a:p>
        </p:txBody>
      </p:sp>
    </p:spTree>
    <p:extLst>
      <p:ext uri="{BB962C8B-B14F-4D97-AF65-F5344CB8AC3E}">
        <p14:creationId xmlns:p14="http://schemas.microsoft.com/office/powerpoint/2010/main" val="35289407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33000">
              <a:schemeClr val="bg2">
                <a:tint val="97000"/>
                <a:hueMod val="88000"/>
                <a:satMod val="130000"/>
                <a:lumMod val="124000"/>
              </a:schemeClr>
            </a:gs>
            <a:gs pos="100000">
              <a:schemeClr val="bg2">
                <a:tint val="96000"/>
                <a:shade val="88000"/>
                <a:hueMod val="108000"/>
                <a:satMod val="164000"/>
                <a:lumMod val="76000"/>
              </a:schemeClr>
            </a:gs>
          </a:gsLst>
          <a:path path="circle">
            <a:fillToRect l="45000" t="65000" r="125000" b="100000"/>
          </a:path>
        </a:gra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C28D0172-F2E0-4763-9C35-F022664959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
            <a:ext cx="12436163" cy="5109641"/>
          </a:xfrm>
          <a:prstGeom prst="rect">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133856"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4" name="Freeform 16">
            <a:extLst>
              <a:ext uri="{FF2B5EF4-FFF2-40B4-BE49-F238E27FC236}">
                <a16:creationId xmlns:a16="http://schemas.microsoft.com/office/drawing/2014/main" id="{9F2851FB-E841-4509-8A6D-A416376EA3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94791" y="4054338"/>
            <a:ext cx="3541682" cy="892083"/>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tx1">
              <a:alpha val="20000"/>
            </a:schemeClr>
          </a:solidFill>
          <a:ln>
            <a:noFill/>
          </a:ln>
        </p:spPr>
        <p:txBody>
          <a:bodyPr rtlCol="0" anchor="ctr"/>
          <a:lstStyle/>
          <a:p>
            <a:pPr marL="0" marR="0" lvl="0" indent="0" algn="ctr" defTabSz="1133856"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6" name="Freeform: Shape 25">
            <a:extLst>
              <a:ext uri="{FF2B5EF4-FFF2-40B4-BE49-F238E27FC236}">
                <a16:creationId xmlns:a16="http://schemas.microsoft.com/office/drawing/2014/main" id="{DF6FB2B2-CE21-407F-B22E-302DADC2C3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380351"/>
            <a:ext cx="12436475" cy="3026924"/>
          </a:xfrm>
          <a:custGeom>
            <a:avLst/>
            <a:gdLst>
              <a:gd name="connsiteX0" fmla="*/ 1 w 12192000"/>
              <a:gd name="connsiteY0" fmla="*/ 0 h 2802467"/>
              <a:gd name="connsiteX1" fmla="*/ 71932 w 12192000"/>
              <a:gd name="connsiteY1" fmla="*/ 12261 h 2802467"/>
              <a:gd name="connsiteX2" fmla="*/ 282848 w 12192000"/>
              <a:gd name="connsiteY2" fmla="*/ 48342 h 2802467"/>
              <a:gd name="connsiteX3" fmla="*/ 436464 w 12192000"/>
              <a:gd name="connsiteY3" fmla="*/ 73565 h 2802467"/>
              <a:gd name="connsiteX4" fmla="*/ 619339 w 12192000"/>
              <a:gd name="connsiteY4" fmla="*/ 100188 h 2802467"/>
              <a:gd name="connsiteX5" fmla="*/ 836351 w 12192000"/>
              <a:gd name="connsiteY5" fmla="*/ 132066 h 2802467"/>
              <a:gd name="connsiteX6" fmla="*/ 1076528 w 12192000"/>
              <a:gd name="connsiteY6" fmla="*/ 165696 h 2802467"/>
              <a:gd name="connsiteX7" fmla="*/ 1347183 w 12192000"/>
              <a:gd name="connsiteY7" fmla="*/ 201077 h 2802467"/>
              <a:gd name="connsiteX8" fmla="*/ 1642223 w 12192000"/>
              <a:gd name="connsiteY8" fmla="*/ 238560 h 2802467"/>
              <a:gd name="connsiteX9" fmla="*/ 1962864 w 12192000"/>
              <a:gd name="connsiteY9" fmla="*/ 276043 h 2802467"/>
              <a:gd name="connsiteX10" fmla="*/ 2304232 w 12192000"/>
              <a:gd name="connsiteY10" fmla="*/ 314226 h 2802467"/>
              <a:gd name="connsiteX11" fmla="*/ 2672421 w 12192000"/>
              <a:gd name="connsiteY11" fmla="*/ 349608 h 2802467"/>
              <a:gd name="connsiteX12" fmla="*/ 3057678 w 12192000"/>
              <a:gd name="connsiteY12" fmla="*/ 383587 h 2802467"/>
              <a:gd name="connsiteX13" fmla="*/ 3464881 w 12192000"/>
              <a:gd name="connsiteY13" fmla="*/ 414415 h 2802467"/>
              <a:gd name="connsiteX14" fmla="*/ 3889152 w 12192000"/>
              <a:gd name="connsiteY14" fmla="*/ 443840 h 2802467"/>
              <a:gd name="connsiteX15" fmla="*/ 4331710 w 12192000"/>
              <a:gd name="connsiteY15" fmla="*/ 471515 h 2802467"/>
              <a:gd name="connsiteX16" fmla="*/ 4558476 w 12192000"/>
              <a:gd name="connsiteY16" fmla="*/ 481323 h 2802467"/>
              <a:gd name="connsiteX17" fmla="*/ 4790118 w 12192000"/>
              <a:gd name="connsiteY17" fmla="*/ 492183 h 2802467"/>
              <a:gd name="connsiteX18" fmla="*/ 5025418 w 12192000"/>
              <a:gd name="connsiteY18" fmla="*/ 502342 h 2802467"/>
              <a:gd name="connsiteX19" fmla="*/ 5261937 w 12192000"/>
              <a:gd name="connsiteY19" fmla="*/ 508998 h 2802467"/>
              <a:gd name="connsiteX20" fmla="*/ 5503332 w 12192000"/>
              <a:gd name="connsiteY20" fmla="*/ 514953 h 2802467"/>
              <a:gd name="connsiteX21" fmla="*/ 5747166 w 12192000"/>
              <a:gd name="connsiteY21" fmla="*/ 521259 h 2802467"/>
              <a:gd name="connsiteX22" fmla="*/ 5995877 w 12192000"/>
              <a:gd name="connsiteY22" fmla="*/ 525462 h 2802467"/>
              <a:gd name="connsiteX23" fmla="*/ 6247026 w 12192000"/>
              <a:gd name="connsiteY23" fmla="*/ 525462 h 2802467"/>
              <a:gd name="connsiteX24" fmla="*/ 6500613 w 12192000"/>
              <a:gd name="connsiteY24" fmla="*/ 527564 h 2802467"/>
              <a:gd name="connsiteX25" fmla="*/ 6756639 w 12192000"/>
              <a:gd name="connsiteY25" fmla="*/ 525462 h 2802467"/>
              <a:gd name="connsiteX26" fmla="*/ 7016322 w 12192000"/>
              <a:gd name="connsiteY26" fmla="*/ 521259 h 2802467"/>
              <a:gd name="connsiteX27" fmla="*/ 7276005 w 12192000"/>
              <a:gd name="connsiteY27" fmla="*/ 517405 h 2802467"/>
              <a:gd name="connsiteX28" fmla="*/ 7539345 w 12192000"/>
              <a:gd name="connsiteY28" fmla="*/ 508998 h 2802467"/>
              <a:gd name="connsiteX29" fmla="*/ 7805124 w 12192000"/>
              <a:gd name="connsiteY29" fmla="*/ 500240 h 2802467"/>
              <a:gd name="connsiteX30" fmla="*/ 8070903 w 12192000"/>
              <a:gd name="connsiteY30" fmla="*/ 490081 h 2802467"/>
              <a:gd name="connsiteX31" fmla="*/ 8339121 w 12192000"/>
              <a:gd name="connsiteY31" fmla="*/ 475719 h 2802467"/>
              <a:gd name="connsiteX32" fmla="*/ 8609776 w 12192000"/>
              <a:gd name="connsiteY32" fmla="*/ 458553 h 2802467"/>
              <a:gd name="connsiteX33" fmla="*/ 8881651 w 12192000"/>
              <a:gd name="connsiteY33" fmla="*/ 442089 h 2802467"/>
              <a:gd name="connsiteX34" fmla="*/ 9153526 w 12192000"/>
              <a:gd name="connsiteY34" fmla="*/ 421070 h 2802467"/>
              <a:gd name="connsiteX35" fmla="*/ 9429058 w 12192000"/>
              <a:gd name="connsiteY35" fmla="*/ 395848 h 2802467"/>
              <a:gd name="connsiteX36" fmla="*/ 9700933 w 12192000"/>
              <a:gd name="connsiteY36" fmla="*/ 370626 h 2802467"/>
              <a:gd name="connsiteX37" fmla="*/ 9977684 w 12192000"/>
              <a:gd name="connsiteY37" fmla="*/ 341550 h 2802467"/>
              <a:gd name="connsiteX38" fmla="*/ 10255655 w 12192000"/>
              <a:gd name="connsiteY38" fmla="*/ 309672 h 2802467"/>
              <a:gd name="connsiteX39" fmla="*/ 10529968 w 12192000"/>
              <a:gd name="connsiteY39" fmla="*/ 276043 h 2802467"/>
              <a:gd name="connsiteX40" fmla="*/ 10807939 w 12192000"/>
              <a:gd name="connsiteY40" fmla="*/ 236808 h 2802467"/>
              <a:gd name="connsiteX41" fmla="*/ 11084690 w 12192000"/>
              <a:gd name="connsiteY41" fmla="*/ 194771 h 2802467"/>
              <a:gd name="connsiteX42" fmla="*/ 11362661 w 12192000"/>
              <a:gd name="connsiteY42" fmla="*/ 153085 h 2802467"/>
              <a:gd name="connsiteX43" fmla="*/ 11639412 w 12192000"/>
              <a:gd name="connsiteY43" fmla="*/ 104392 h 2802467"/>
              <a:gd name="connsiteX44" fmla="*/ 11914945 w 12192000"/>
              <a:gd name="connsiteY44" fmla="*/ 54648 h 2802467"/>
              <a:gd name="connsiteX45" fmla="*/ 12191696 w 12192000"/>
              <a:gd name="connsiteY45" fmla="*/ 2452 h 2802467"/>
              <a:gd name="connsiteX46" fmla="*/ 12191696 w 12192000"/>
              <a:gd name="connsiteY46" fmla="*/ 2236410 h 2802467"/>
              <a:gd name="connsiteX47" fmla="*/ 12192000 w 12192000"/>
              <a:gd name="connsiteY47" fmla="*/ 2236410 h 2802467"/>
              <a:gd name="connsiteX48" fmla="*/ 12192000 w 12192000"/>
              <a:gd name="connsiteY48" fmla="*/ 2802467 h 2802467"/>
              <a:gd name="connsiteX49" fmla="*/ 12191696 w 12192000"/>
              <a:gd name="connsiteY49" fmla="*/ 2802467 h 2802467"/>
              <a:gd name="connsiteX50" fmla="*/ 0 w 12192000"/>
              <a:gd name="connsiteY50" fmla="*/ 2802467 h 2802467"/>
              <a:gd name="connsiteX51" fmla="*/ 0 w 12192000"/>
              <a:gd name="connsiteY51" fmla="*/ 2236410 h 2802467"/>
              <a:gd name="connsiteX52" fmla="*/ 1 w 12192000"/>
              <a:gd name="connsiteY52" fmla="*/ 2236410 h 280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2192000" h="2802467">
                <a:moveTo>
                  <a:pt x="1" y="0"/>
                </a:moveTo>
                <a:lnTo>
                  <a:pt x="71932" y="12261"/>
                </a:lnTo>
                <a:lnTo>
                  <a:pt x="282848" y="48342"/>
                </a:lnTo>
                <a:lnTo>
                  <a:pt x="436464" y="73565"/>
                </a:lnTo>
                <a:lnTo>
                  <a:pt x="619339" y="100188"/>
                </a:lnTo>
                <a:lnTo>
                  <a:pt x="836351" y="132066"/>
                </a:lnTo>
                <a:lnTo>
                  <a:pt x="1076528" y="165696"/>
                </a:lnTo>
                <a:lnTo>
                  <a:pt x="1347183" y="201077"/>
                </a:lnTo>
                <a:lnTo>
                  <a:pt x="1642223" y="238560"/>
                </a:lnTo>
                <a:lnTo>
                  <a:pt x="1962864" y="276043"/>
                </a:lnTo>
                <a:lnTo>
                  <a:pt x="2304232" y="314226"/>
                </a:lnTo>
                <a:lnTo>
                  <a:pt x="2672421" y="349608"/>
                </a:lnTo>
                <a:lnTo>
                  <a:pt x="3057678" y="383587"/>
                </a:lnTo>
                <a:lnTo>
                  <a:pt x="3464881" y="414415"/>
                </a:lnTo>
                <a:lnTo>
                  <a:pt x="3889152" y="443840"/>
                </a:lnTo>
                <a:lnTo>
                  <a:pt x="4331710" y="471515"/>
                </a:lnTo>
                <a:lnTo>
                  <a:pt x="4558476" y="481323"/>
                </a:lnTo>
                <a:lnTo>
                  <a:pt x="4790118" y="492183"/>
                </a:lnTo>
                <a:lnTo>
                  <a:pt x="5025418" y="502342"/>
                </a:lnTo>
                <a:lnTo>
                  <a:pt x="5261937" y="508998"/>
                </a:lnTo>
                <a:lnTo>
                  <a:pt x="5503332" y="514953"/>
                </a:lnTo>
                <a:lnTo>
                  <a:pt x="5747166" y="521259"/>
                </a:lnTo>
                <a:lnTo>
                  <a:pt x="5995877" y="525462"/>
                </a:lnTo>
                <a:lnTo>
                  <a:pt x="6247026" y="525462"/>
                </a:lnTo>
                <a:lnTo>
                  <a:pt x="6500613" y="527564"/>
                </a:lnTo>
                <a:lnTo>
                  <a:pt x="6756639" y="525462"/>
                </a:lnTo>
                <a:lnTo>
                  <a:pt x="7016322" y="521259"/>
                </a:lnTo>
                <a:lnTo>
                  <a:pt x="7276005" y="517405"/>
                </a:lnTo>
                <a:lnTo>
                  <a:pt x="7539345" y="508998"/>
                </a:lnTo>
                <a:lnTo>
                  <a:pt x="7805124" y="500240"/>
                </a:lnTo>
                <a:lnTo>
                  <a:pt x="8070903" y="490081"/>
                </a:lnTo>
                <a:lnTo>
                  <a:pt x="8339121" y="475719"/>
                </a:lnTo>
                <a:lnTo>
                  <a:pt x="8609776" y="458553"/>
                </a:lnTo>
                <a:lnTo>
                  <a:pt x="8881651" y="442089"/>
                </a:lnTo>
                <a:lnTo>
                  <a:pt x="9153526" y="421070"/>
                </a:lnTo>
                <a:lnTo>
                  <a:pt x="9429058" y="395848"/>
                </a:lnTo>
                <a:lnTo>
                  <a:pt x="9700933" y="370626"/>
                </a:lnTo>
                <a:lnTo>
                  <a:pt x="9977684" y="341550"/>
                </a:lnTo>
                <a:lnTo>
                  <a:pt x="10255655" y="309672"/>
                </a:lnTo>
                <a:lnTo>
                  <a:pt x="10529968" y="276043"/>
                </a:lnTo>
                <a:lnTo>
                  <a:pt x="10807939" y="236808"/>
                </a:lnTo>
                <a:lnTo>
                  <a:pt x="11084690" y="194771"/>
                </a:lnTo>
                <a:lnTo>
                  <a:pt x="11362661" y="153085"/>
                </a:lnTo>
                <a:lnTo>
                  <a:pt x="11639412" y="104392"/>
                </a:lnTo>
                <a:lnTo>
                  <a:pt x="11914945" y="54648"/>
                </a:lnTo>
                <a:lnTo>
                  <a:pt x="12191696" y="2452"/>
                </a:lnTo>
                <a:lnTo>
                  <a:pt x="12191696" y="2236410"/>
                </a:lnTo>
                <a:lnTo>
                  <a:pt x="12192000" y="2236410"/>
                </a:lnTo>
                <a:lnTo>
                  <a:pt x="12192000" y="2802467"/>
                </a:lnTo>
                <a:lnTo>
                  <a:pt x="12191696" y="2802467"/>
                </a:lnTo>
                <a:lnTo>
                  <a:pt x="0" y="2802467"/>
                </a:lnTo>
                <a:lnTo>
                  <a:pt x="0" y="2236410"/>
                </a:lnTo>
                <a:lnTo>
                  <a:pt x="1" y="2236410"/>
                </a:lnTo>
                <a:close/>
              </a:path>
            </a:pathLst>
          </a:cu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1133856"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3" name="Subtitle 2">
            <a:extLst>
              <a:ext uri="{FF2B5EF4-FFF2-40B4-BE49-F238E27FC236}">
                <a16:creationId xmlns:a16="http://schemas.microsoft.com/office/drawing/2014/main" id="{CB59A8A1-B6B6-B1AD-F344-DEF82C309E07}"/>
              </a:ext>
            </a:extLst>
          </p:cNvPr>
          <p:cNvSpPr>
            <a:spLocks noGrp="1"/>
          </p:cNvSpPr>
          <p:nvPr>
            <p:ph type="subTitle" idx="1"/>
          </p:nvPr>
        </p:nvSpPr>
        <p:spPr>
          <a:xfrm>
            <a:off x="984865" y="5160012"/>
            <a:ext cx="10466744" cy="1306656"/>
          </a:xfrm>
        </p:spPr>
        <p:txBody>
          <a:bodyPr>
            <a:normAutofit/>
          </a:bodyPr>
          <a:lstStyle/>
          <a:p>
            <a:pPr algn="ctr"/>
            <a:r>
              <a:rPr lang="en-GB" sz="2500" u="sng">
                <a:solidFill>
                  <a:schemeClr val="tx1"/>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Charging Fees on Percentage Basis</a:t>
            </a:r>
            <a:endParaRPr lang="en-IN" sz="2500">
              <a:solidFill>
                <a:schemeClr val="tx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9526404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4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1B28F63-CF00-448F-B141-FE33C33B189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883506"/>
            <a:ext cx="4117962" cy="4523769"/>
          </a:xfrm>
          <a:prstGeom prst="rect">
            <a:avLst/>
          </a:prstGeom>
        </p:spPr>
      </p:pic>
      <p:pic>
        <p:nvPicPr>
          <p:cNvPr id="10" name="Picture 9">
            <a:extLst>
              <a:ext uri="{FF2B5EF4-FFF2-40B4-BE49-F238E27FC236}">
                <a16:creationId xmlns:a16="http://schemas.microsoft.com/office/drawing/2014/main" id="{2AE609E2-8522-44E4-9077-980E5BCF3E1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3124002"/>
            <a:ext cx="1552939" cy="2554908"/>
          </a:xfrm>
          <a:prstGeom prst="rect">
            <a:avLst/>
          </a:prstGeom>
        </p:spPr>
      </p:pic>
      <p:sp>
        <p:nvSpPr>
          <p:cNvPr id="12" name="Oval 11">
            <a:extLst>
              <a:ext uri="{FF2B5EF4-FFF2-40B4-BE49-F238E27FC236}">
                <a16:creationId xmlns:a16="http://schemas.microsoft.com/office/drawing/2014/main" id="{4FA533C5-33E3-4611-AF9F-72811D8B26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81640" y="1810667"/>
            <a:ext cx="2875935" cy="3045213"/>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4" name="Picture 13">
            <a:extLst>
              <a:ext uri="{FF2B5EF4-FFF2-40B4-BE49-F238E27FC236}">
                <a16:creationId xmlns:a16="http://schemas.microsoft.com/office/drawing/2014/main" id="{8949AD42-25FD-4C3D-9EEE-B7FEC580998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8159816" y="0"/>
            <a:ext cx="1635539" cy="1232825"/>
          </a:xfrm>
          <a:prstGeom prst="rect">
            <a:avLst/>
          </a:prstGeom>
        </p:spPr>
      </p:pic>
      <p:pic>
        <p:nvPicPr>
          <p:cNvPr id="16" name="Picture 15">
            <a:extLst>
              <a:ext uri="{FF2B5EF4-FFF2-40B4-BE49-F238E27FC236}">
                <a16:creationId xmlns:a16="http://schemas.microsoft.com/office/drawing/2014/main" id="{6AC7D913-60B7-4603-881B-831DA5D3A94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8778443" y="6584244"/>
            <a:ext cx="1013661" cy="823031"/>
          </a:xfrm>
          <a:prstGeom prst="rect">
            <a:avLst/>
          </a:prstGeom>
        </p:spPr>
      </p:pic>
      <p:sp>
        <p:nvSpPr>
          <p:cNvPr id="18" name="Rectangle 17">
            <a:extLst>
              <a:ext uri="{FF2B5EF4-FFF2-40B4-BE49-F238E27FC236}">
                <a16:creationId xmlns:a16="http://schemas.microsoft.com/office/drawing/2014/main" id="{87F0FDC4-AD8C-47D9-9131-623C98ADB0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47111" y="0"/>
            <a:ext cx="699552" cy="1234545"/>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0" name="Rectangle 19">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436475" cy="7407275"/>
          </a:xfrm>
          <a:prstGeom prst="rect">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2" name="Rectangle 21">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47111" y="0"/>
            <a:ext cx="699552" cy="1234545"/>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4"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94791" y="1577183"/>
            <a:ext cx="3541682" cy="892083"/>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6" name="Freeform: Shape 25">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903195"/>
            <a:ext cx="12436900" cy="5504080"/>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Title 1">
            <a:extLst>
              <a:ext uri="{FF2B5EF4-FFF2-40B4-BE49-F238E27FC236}">
                <a16:creationId xmlns:a16="http://schemas.microsoft.com/office/drawing/2014/main" id="{AB9A532E-C400-B702-3095-0CD70DF272A6}"/>
              </a:ext>
            </a:extLst>
          </p:cNvPr>
          <p:cNvSpPr>
            <a:spLocks noGrp="1"/>
          </p:cNvSpPr>
          <p:nvPr>
            <p:ph type="ctrTitle"/>
          </p:nvPr>
        </p:nvSpPr>
        <p:spPr>
          <a:xfrm>
            <a:off x="1125435" y="488977"/>
            <a:ext cx="9126939" cy="1512702"/>
          </a:xfrm>
        </p:spPr>
        <p:txBody>
          <a:bodyPr vert="horz" lIns="91440" tIns="45720" rIns="91440" bIns="45720" rtlCol="0" anchor="ctr">
            <a:normAutofit/>
          </a:bodyPr>
          <a:lstStyle/>
          <a:p>
            <a:pPr defTabSz="457200"/>
            <a:r>
              <a:rPr lang="en-US" sz="4200" b="0" i="0" u="sng" kern="1200">
                <a:solidFill>
                  <a:srgbClr val="FFFFFF"/>
                </a:solidFill>
                <a:effectLst>
                  <a:outerShdw blurRad="38100" dist="38100" dir="2700000" algn="tl">
                    <a:srgbClr val="000000">
                      <a:alpha val="43137"/>
                    </a:srgbClr>
                  </a:outerShdw>
                </a:effectLst>
                <a:latin typeface="+mj-lt"/>
                <a:ea typeface="+mj-ea"/>
                <a:cs typeface="+mj-cs"/>
              </a:rPr>
              <a:t>CHARGING FEES ON PERCENTAGE BASIS</a:t>
            </a:r>
          </a:p>
        </p:txBody>
      </p:sp>
      <p:sp>
        <p:nvSpPr>
          <p:cNvPr id="3" name="Subtitle 2">
            <a:extLst>
              <a:ext uri="{FF2B5EF4-FFF2-40B4-BE49-F238E27FC236}">
                <a16:creationId xmlns:a16="http://schemas.microsoft.com/office/drawing/2014/main" id="{5C26EBC8-7849-BCBB-F541-FFAC4B67D8E4}"/>
              </a:ext>
            </a:extLst>
          </p:cNvPr>
          <p:cNvSpPr>
            <a:spLocks noGrp="1"/>
          </p:cNvSpPr>
          <p:nvPr>
            <p:ph type="subTitle" idx="1"/>
          </p:nvPr>
        </p:nvSpPr>
        <p:spPr>
          <a:xfrm>
            <a:off x="451262" y="2984857"/>
            <a:ext cx="11206313" cy="3763992"/>
          </a:xfrm>
        </p:spPr>
        <p:txBody>
          <a:bodyPr vert="horz" lIns="91440" tIns="45720" rIns="91440" bIns="45720" rtlCol="0">
            <a:normAutofit/>
          </a:bodyPr>
          <a:lstStyle/>
          <a:p>
            <a:pPr algn="just" defTabSz="457200">
              <a:spcBef>
                <a:spcPts val="1000"/>
              </a:spcBef>
            </a:pPr>
            <a:r>
              <a:rPr lang="en-US" sz="2400" b="1" cap="none" dirty="0">
                <a:solidFill>
                  <a:schemeClr val="tx1"/>
                </a:solidFill>
                <a:effectLst/>
              </a:rPr>
              <a:t>Clause (10) Of Part-I Of The First Schedule Of The Chartered Accountants Act</a:t>
            </a:r>
            <a:r>
              <a:rPr lang="en-US" sz="2400" b="1" dirty="0">
                <a:solidFill>
                  <a:schemeClr val="tx1"/>
                </a:solidFill>
                <a:effectLst/>
              </a:rPr>
              <a:t>, 1949 </a:t>
            </a:r>
            <a:r>
              <a:rPr lang="en-US" sz="2400" b="1" cap="none" dirty="0">
                <a:solidFill>
                  <a:schemeClr val="tx1"/>
                </a:solidFill>
                <a:effectLst/>
              </a:rPr>
              <a:t>states that a member </a:t>
            </a:r>
            <a:r>
              <a:rPr lang="en-US" sz="2400" b="1" cap="none" dirty="0">
                <a:solidFill>
                  <a:schemeClr val="tx1"/>
                </a:solidFill>
              </a:rPr>
              <a:t>shall be deemed to be guilty of misconduct rendering him unfit to be a member of the institute if he — </a:t>
            </a:r>
          </a:p>
          <a:p>
            <a:pPr algn="just" defTabSz="457200">
              <a:spcBef>
                <a:spcPts val="1000"/>
              </a:spcBef>
              <a:buFont typeface="Wingdings 3" charset="2"/>
              <a:buChar char=""/>
            </a:pPr>
            <a:endParaRPr lang="en-US" sz="2400" b="1" cap="none" dirty="0">
              <a:solidFill>
                <a:schemeClr val="tx1"/>
              </a:solidFill>
              <a:effectLst/>
            </a:endParaRPr>
          </a:p>
          <a:p>
            <a:pPr algn="just" defTabSz="457200">
              <a:spcBef>
                <a:spcPts val="1000"/>
              </a:spcBef>
            </a:pPr>
            <a:r>
              <a:rPr lang="en-US" sz="2400" b="1" dirty="0">
                <a:solidFill>
                  <a:schemeClr val="tx1"/>
                </a:solidFill>
                <a:effectLst/>
              </a:rPr>
              <a:t>“C</a:t>
            </a:r>
            <a:r>
              <a:rPr lang="en-US" sz="2400" b="1" cap="none" dirty="0">
                <a:solidFill>
                  <a:schemeClr val="tx1"/>
                </a:solidFill>
                <a:effectLst/>
              </a:rPr>
              <a:t>harges or offers to charge, accepts or offers to accept in respect of any professional employment, fees which are based on a percentage of profits, or which are contingent upon the findings, or results of such employment, except as permitted under any regulation made under the act</a:t>
            </a:r>
            <a:r>
              <a:rPr lang="en-US" sz="2400" b="1" dirty="0">
                <a:solidFill>
                  <a:schemeClr val="tx1"/>
                </a:solidFill>
                <a:effectLst/>
              </a:rPr>
              <a:t>.” </a:t>
            </a:r>
          </a:p>
          <a:p>
            <a:pPr defTabSz="457200">
              <a:spcBef>
                <a:spcPts val="1000"/>
              </a:spcBef>
              <a:buFont typeface="Wingdings 3" charset="2"/>
              <a:buChar char=""/>
            </a:pPr>
            <a:endParaRPr lang="en-US" dirty="0">
              <a:solidFill>
                <a:schemeClr val="tx1"/>
              </a:solidFill>
            </a:endParaRPr>
          </a:p>
        </p:txBody>
      </p:sp>
    </p:spTree>
    <p:extLst>
      <p:ext uri="{BB962C8B-B14F-4D97-AF65-F5344CB8AC3E}">
        <p14:creationId xmlns:p14="http://schemas.microsoft.com/office/powerpoint/2010/main" val="603311199"/>
      </p:ext>
    </p:extLst>
  </p:cSld>
  <p:clrMapOvr>
    <a:overrideClrMapping bg1="lt1" tx1="dk1" bg2="lt2" tx2="dk2" accent1="accent1" accent2="accent2" accent3="accent3" accent4="accent4" accent5="accent5" accent6="accent6" hlink="hlink" folHlink="folHlink"/>
  </p:clrMapOvr>
  <p:transition spd="slow">
    <p:push dir="u"/>
  </p:transition>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91B28F63-CF00-448F-B141-FE33C33B189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883506"/>
            <a:ext cx="4117962" cy="4523769"/>
          </a:xfrm>
          <a:prstGeom prst="rect">
            <a:avLst/>
          </a:prstGeom>
        </p:spPr>
      </p:pic>
      <p:pic>
        <p:nvPicPr>
          <p:cNvPr id="18" name="Picture 17">
            <a:extLst>
              <a:ext uri="{FF2B5EF4-FFF2-40B4-BE49-F238E27FC236}">
                <a16:creationId xmlns:a16="http://schemas.microsoft.com/office/drawing/2014/main" id="{2AE609E2-8522-44E4-9077-980E5BCF3E1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3124002"/>
            <a:ext cx="1552939" cy="2554908"/>
          </a:xfrm>
          <a:prstGeom prst="rect">
            <a:avLst/>
          </a:prstGeom>
        </p:spPr>
      </p:pic>
      <p:sp>
        <p:nvSpPr>
          <p:cNvPr id="20" name="Oval 19">
            <a:extLst>
              <a:ext uri="{FF2B5EF4-FFF2-40B4-BE49-F238E27FC236}">
                <a16:creationId xmlns:a16="http://schemas.microsoft.com/office/drawing/2014/main" id="{4FA533C5-33E3-4611-AF9F-72811D8B26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81640" y="1810667"/>
            <a:ext cx="2875935" cy="3045213"/>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22" name="Picture 21">
            <a:extLst>
              <a:ext uri="{FF2B5EF4-FFF2-40B4-BE49-F238E27FC236}">
                <a16:creationId xmlns:a16="http://schemas.microsoft.com/office/drawing/2014/main" id="{8949AD42-25FD-4C3D-9EEE-B7FEC580998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8159816" y="0"/>
            <a:ext cx="1635539" cy="1232825"/>
          </a:xfrm>
          <a:prstGeom prst="rect">
            <a:avLst/>
          </a:prstGeom>
        </p:spPr>
      </p:pic>
      <p:pic>
        <p:nvPicPr>
          <p:cNvPr id="24" name="Picture 23">
            <a:extLst>
              <a:ext uri="{FF2B5EF4-FFF2-40B4-BE49-F238E27FC236}">
                <a16:creationId xmlns:a16="http://schemas.microsoft.com/office/drawing/2014/main" id="{6AC7D913-60B7-4603-881B-831DA5D3A94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8778443" y="6584244"/>
            <a:ext cx="1013661" cy="823031"/>
          </a:xfrm>
          <a:prstGeom prst="rect">
            <a:avLst/>
          </a:prstGeom>
        </p:spPr>
      </p:pic>
      <p:sp>
        <p:nvSpPr>
          <p:cNvPr id="26" name="Rectangle 25">
            <a:extLst>
              <a:ext uri="{FF2B5EF4-FFF2-40B4-BE49-F238E27FC236}">
                <a16:creationId xmlns:a16="http://schemas.microsoft.com/office/drawing/2014/main" id="{87F0FDC4-AD8C-47D9-9131-623C98ADB0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47111" y="0"/>
            <a:ext cx="699552" cy="1234545"/>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8" name="Rectangle 27">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436475" cy="7407275"/>
          </a:xfrm>
          <a:prstGeom prst="rect">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30" name="Rectangle 29">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47111" y="0"/>
            <a:ext cx="699552" cy="1234545"/>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2"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94791" y="1577183"/>
            <a:ext cx="3541682" cy="892083"/>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34" name="Freeform: Shape 33">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903195"/>
            <a:ext cx="12436900" cy="5504080"/>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5" name="Title 4">
            <a:extLst>
              <a:ext uri="{FF2B5EF4-FFF2-40B4-BE49-F238E27FC236}">
                <a16:creationId xmlns:a16="http://schemas.microsoft.com/office/drawing/2014/main" id="{194EB1AB-5258-EBC2-E522-FD007671A25F}"/>
              </a:ext>
            </a:extLst>
          </p:cNvPr>
          <p:cNvSpPr>
            <a:spLocks noGrp="1"/>
          </p:cNvSpPr>
          <p:nvPr>
            <p:ph type="title"/>
          </p:nvPr>
        </p:nvSpPr>
        <p:spPr>
          <a:xfrm>
            <a:off x="1125435" y="488977"/>
            <a:ext cx="9126939" cy="1512702"/>
          </a:xfrm>
        </p:spPr>
        <p:txBody>
          <a:bodyPr vert="horz" lIns="91440" tIns="45720" rIns="91440" bIns="45720" rtlCol="0" anchor="ctr">
            <a:normAutofit/>
          </a:bodyPr>
          <a:lstStyle/>
          <a:p>
            <a:pPr defTabSz="457200"/>
            <a:r>
              <a:rPr lang="en-US" sz="4200" b="0" i="0" u="sng" kern="1200">
                <a:solidFill>
                  <a:srgbClr val="FFFFFF"/>
                </a:solidFill>
                <a:effectLst>
                  <a:outerShdw blurRad="38100" dist="38100" dir="2700000" algn="tl">
                    <a:srgbClr val="000000">
                      <a:alpha val="43137"/>
                    </a:srgbClr>
                  </a:outerShdw>
                </a:effectLst>
                <a:latin typeface="+mj-lt"/>
                <a:ea typeface="+mj-ea"/>
                <a:cs typeface="+mj-cs"/>
              </a:rPr>
              <a:t>IMPORTANT POINTS</a:t>
            </a:r>
            <a:endParaRPr lang="en-US" sz="4200" b="0" i="0" kern="1200">
              <a:solidFill>
                <a:srgbClr val="FFFFFF"/>
              </a:solidFill>
              <a:effectLst>
                <a:outerShdw blurRad="38100" dist="38100" dir="2700000" algn="tl">
                  <a:srgbClr val="000000">
                    <a:alpha val="43137"/>
                  </a:srgbClr>
                </a:outerShdw>
              </a:effectLst>
              <a:latin typeface="+mj-lt"/>
              <a:ea typeface="+mj-ea"/>
              <a:cs typeface="+mj-cs"/>
            </a:endParaRPr>
          </a:p>
        </p:txBody>
      </p:sp>
      <p:sp>
        <p:nvSpPr>
          <p:cNvPr id="3" name="Content Placeholder 2">
            <a:extLst>
              <a:ext uri="{FF2B5EF4-FFF2-40B4-BE49-F238E27FC236}">
                <a16:creationId xmlns:a16="http://schemas.microsoft.com/office/drawing/2014/main" id="{596A3356-C948-F0F8-17E4-3538279D7F5C}"/>
              </a:ext>
            </a:extLst>
          </p:cNvPr>
          <p:cNvSpPr>
            <a:spLocks noGrp="1"/>
          </p:cNvSpPr>
          <p:nvPr>
            <p:ph sz="half" idx="1"/>
          </p:nvPr>
        </p:nvSpPr>
        <p:spPr>
          <a:xfrm>
            <a:off x="1125434" y="2984857"/>
            <a:ext cx="10289702" cy="3763992"/>
          </a:xfrm>
        </p:spPr>
        <p:txBody>
          <a:bodyPr vert="horz" lIns="91440" tIns="45720" rIns="91440" bIns="45720" rtlCol="0">
            <a:normAutofit fontScale="92500" lnSpcReduction="10000"/>
          </a:bodyPr>
          <a:lstStyle/>
          <a:p>
            <a:pPr defTabSz="457200">
              <a:spcBef>
                <a:spcPts val="1000"/>
              </a:spcBef>
            </a:pPr>
            <a:r>
              <a:rPr lang="en-US" sz="3300" dirty="0"/>
              <a:t>Fees cannot be charged on the basis percentage of profits.</a:t>
            </a:r>
          </a:p>
          <a:p>
            <a:pPr defTabSz="457200">
              <a:spcBef>
                <a:spcPts val="1000"/>
              </a:spcBef>
            </a:pPr>
            <a:r>
              <a:rPr lang="en-US" sz="3300" dirty="0"/>
              <a:t>Fees cannot be charged based on findings or results of any contingency in Professional work.</a:t>
            </a:r>
          </a:p>
          <a:p>
            <a:pPr defTabSz="457200">
              <a:spcBef>
                <a:spcPts val="1000"/>
              </a:spcBef>
            </a:pPr>
            <a:r>
              <a:rPr lang="en-US" sz="3300" dirty="0"/>
              <a:t>Agreeing to charge or accept fees on a percentage basis or contingent upon findings or results also would become professional misconduct.</a:t>
            </a:r>
          </a:p>
          <a:p>
            <a:pPr defTabSz="457200">
              <a:spcBef>
                <a:spcPts val="1000"/>
              </a:spcBef>
            </a:pPr>
            <a:endParaRPr lang="en-US" dirty="0"/>
          </a:p>
        </p:txBody>
      </p:sp>
    </p:spTree>
    <p:extLst>
      <p:ext uri="{BB962C8B-B14F-4D97-AF65-F5344CB8AC3E}">
        <p14:creationId xmlns:p14="http://schemas.microsoft.com/office/powerpoint/2010/main" val="2342536964"/>
      </p:ext>
    </p:extLst>
  </p:cSld>
  <p:clrMapOvr>
    <a:overrideClrMapping bg1="lt1" tx1="dk1" bg2="lt2" tx2="dk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436475" cy="7407275"/>
          </a:xfrm>
          <a:prstGeom prst="rect">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47111" y="0"/>
            <a:ext cx="699552" cy="1234545"/>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94791" y="1577183"/>
            <a:ext cx="3541682" cy="892083"/>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903195"/>
            <a:ext cx="12436900" cy="5504080"/>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Title 1">
            <a:extLst>
              <a:ext uri="{FF2B5EF4-FFF2-40B4-BE49-F238E27FC236}">
                <a16:creationId xmlns:a16="http://schemas.microsoft.com/office/drawing/2014/main" id="{B9E9058B-0405-42F7-BFC7-90F2C4E907F9}"/>
              </a:ext>
            </a:extLst>
          </p:cNvPr>
          <p:cNvSpPr>
            <a:spLocks noGrp="1"/>
          </p:cNvSpPr>
          <p:nvPr>
            <p:ph type="title"/>
          </p:nvPr>
        </p:nvSpPr>
        <p:spPr>
          <a:xfrm>
            <a:off x="1125435" y="488977"/>
            <a:ext cx="10221228" cy="1512702"/>
          </a:xfrm>
        </p:spPr>
        <p:txBody>
          <a:bodyPr anchor="ctr">
            <a:normAutofit/>
          </a:bodyPr>
          <a:lstStyle/>
          <a:p>
            <a:pPr>
              <a:lnSpc>
                <a:spcPct val="90000"/>
              </a:lnSpc>
            </a:pPr>
            <a:r>
              <a:rPr lang="en-GB" sz="2000" u="sng" dirty="0">
                <a:solidFill>
                  <a:srgbClr val="FFFFFF"/>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The Council has under Regulation 192 prescribed exceptions to the general rule of bar on charging fee on percentage basis.</a:t>
            </a:r>
            <a:br>
              <a:rPr lang="en-GB" sz="2000" u="sng" dirty="0">
                <a:solidFill>
                  <a:srgbClr val="FFFFFF"/>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rPr>
            </a:br>
            <a:r>
              <a:rPr lang="en-GB" sz="2000" u="sng" dirty="0">
                <a:solidFill>
                  <a:srgbClr val="FFFFFF"/>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Exceptions – Regulation 192 of Chartered Accountants Regulation 1988-</a:t>
            </a:r>
            <a:endParaRPr lang="en-IN" sz="2000" u="sng" dirty="0">
              <a:solidFill>
                <a:srgbClr val="FFFFFF"/>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endParaRPr>
          </a:p>
        </p:txBody>
      </p:sp>
      <p:sp>
        <p:nvSpPr>
          <p:cNvPr id="3" name="Content Placeholder 2">
            <a:extLst>
              <a:ext uri="{FF2B5EF4-FFF2-40B4-BE49-F238E27FC236}">
                <a16:creationId xmlns:a16="http://schemas.microsoft.com/office/drawing/2014/main" id="{C746ED9A-99DE-03AF-AD41-DC69AA73261D}"/>
              </a:ext>
            </a:extLst>
          </p:cNvPr>
          <p:cNvSpPr>
            <a:spLocks noGrp="1"/>
          </p:cNvSpPr>
          <p:nvPr>
            <p:ph idx="1"/>
          </p:nvPr>
        </p:nvSpPr>
        <p:spPr>
          <a:xfrm>
            <a:off x="261256" y="2458316"/>
            <a:ext cx="11804073" cy="5405596"/>
          </a:xfrm>
        </p:spPr>
        <p:txBody>
          <a:bodyPr>
            <a:normAutofit/>
          </a:bodyPr>
          <a:lstStyle/>
          <a:p>
            <a:pPr marL="466390" indent="-466390">
              <a:lnSpc>
                <a:spcPct val="90000"/>
              </a:lnSpc>
              <a:buFont typeface="+mj-lt"/>
              <a:buAutoNum type="alphaLcParenR"/>
            </a:pPr>
            <a:r>
              <a:rPr lang="en-GB" sz="1500" dirty="0">
                <a:latin typeface="Arial Black" panose="020B0A04020102020204" pitchFamily="34" charset="0"/>
              </a:rPr>
              <a:t>in the case of a receiver or a liquidator, the fees may be based on a percentage of the realization or disbursement of the assets.</a:t>
            </a:r>
          </a:p>
          <a:p>
            <a:pPr marL="466390" indent="-466390">
              <a:lnSpc>
                <a:spcPct val="90000"/>
              </a:lnSpc>
              <a:buFont typeface="+mj-lt"/>
              <a:buAutoNum type="alphaLcParenR"/>
            </a:pPr>
            <a:r>
              <a:rPr lang="en-GB" sz="1500" dirty="0">
                <a:latin typeface="Arial Black" panose="020B0A04020102020204" pitchFamily="34" charset="0"/>
              </a:rPr>
              <a:t>in the case of an auditor of a co-operative society, the fees may be based on a percentage of the paid-up capital or the working capital or the gross or net income or profits.</a:t>
            </a:r>
          </a:p>
          <a:p>
            <a:pPr marL="466390" indent="-466390">
              <a:lnSpc>
                <a:spcPct val="90000"/>
              </a:lnSpc>
              <a:buFont typeface="+mj-lt"/>
              <a:buAutoNum type="alphaLcParenR"/>
            </a:pPr>
            <a:r>
              <a:rPr lang="en-GB" sz="1500" dirty="0">
                <a:latin typeface="Arial Black" panose="020B0A04020102020204" pitchFamily="34" charset="0"/>
              </a:rPr>
              <a:t>in the case of a valuer for the purposes of direct taxes and duties, the fees may be based on a percentage of the value of the property valued. </a:t>
            </a:r>
          </a:p>
          <a:p>
            <a:pPr marL="466390" indent="-466390">
              <a:lnSpc>
                <a:spcPct val="90000"/>
              </a:lnSpc>
              <a:buFont typeface="+mj-lt"/>
              <a:buAutoNum type="alphaLcParenR"/>
            </a:pPr>
            <a:r>
              <a:rPr lang="en-GB" sz="1500" dirty="0">
                <a:latin typeface="Arial Black" panose="020B0A04020102020204" pitchFamily="34" charset="0"/>
              </a:rPr>
              <a:t>in the case of certain management consultancy services as may be decided by the resolution of the Council from time to time, the fees may be based on a percentage basis which may be contingent upon the findings, or results of such work.</a:t>
            </a:r>
          </a:p>
          <a:p>
            <a:pPr marL="466390" indent="-466390">
              <a:lnSpc>
                <a:spcPct val="90000"/>
              </a:lnSpc>
              <a:buFont typeface="+mj-lt"/>
              <a:buAutoNum type="alphaLcParenR"/>
            </a:pPr>
            <a:r>
              <a:rPr lang="en-GB" sz="1500" dirty="0">
                <a:latin typeface="Arial Black" panose="020B0A04020102020204" pitchFamily="34" charset="0"/>
              </a:rPr>
              <a:t>in the case of certain fundraising services, the fees may be based on a percentage of the fund raised. </a:t>
            </a:r>
          </a:p>
          <a:p>
            <a:pPr marL="466390" indent="-466390">
              <a:lnSpc>
                <a:spcPct val="90000"/>
              </a:lnSpc>
              <a:buFont typeface="+mj-lt"/>
              <a:buAutoNum type="alphaLcParenR"/>
            </a:pPr>
            <a:r>
              <a:rPr lang="en-GB" sz="1500" dirty="0">
                <a:latin typeface="Arial Black" panose="020B0A04020102020204" pitchFamily="34" charset="0"/>
              </a:rPr>
              <a:t>in the case of debt recovery services, the fees may be based on a percentage of the debt recovered. </a:t>
            </a:r>
          </a:p>
          <a:p>
            <a:pPr marL="466390" indent="-466390">
              <a:lnSpc>
                <a:spcPct val="90000"/>
              </a:lnSpc>
              <a:buFont typeface="+mj-lt"/>
              <a:buAutoNum type="alphaLcParenR"/>
            </a:pPr>
            <a:r>
              <a:rPr lang="en-GB" sz="1500" dirty="0">
                <a:latin typeface="Arial Black" panose="020B0A04020102020204" pitchFamily="34" charset="0"/>
                <a:ea typeface="Verdana" panose="020B0604030504040204" pitchFamily="34" charset="0"/>
              </a:rPr>
              <a:t>in the case of services related to cost optimization, the fees may be based on a percentage of the benefit derived.</a:t>
            </a:r>
          </a:p>
          <a:p>
            <a:pPr marL="466390" indent="-466390">
              <a:lnSpc>
                <a:spcPct val="90000"/>
              </a:lnSpc>
              <a:buFont typeface="+mj-lt"/>
              <a:buAutoNum type="alphaLcParenR"/>
            </a:pPr>
            <a:r>
              <a:rPr lang="en-GB" sz="1500" dirty="0">
                <a:latin typeface="Arial Black" panose="020B0A04020102020204" pitchFamily="34" charset="0"/>
                <a:ea typeface="Verdana" panose="020B0604030504040204" pitchFamily="34" charset="0"/>
              </a:rPr>
              <a:t>Any other service or audit as may be decided by the Council.</a:t>
            </a:r>
          </a:p>
          <a:p>
            <a:pPr marL="0" indent="0">
              <a:lnSpc>
                <a:spcPct val="90000"/>
              </a:lnSpc>
              <a:buNone/>
            </a:pPr>
            <a:r>
              <a:rPr lang="en-GB" sz="1500" dirty="0">
                <a:latin typeface="Arial Black" panose="020B0A04020102020204" pitchFamily="34" charset="0"/>
                <a:ea typeface="Verdana" panose="020B0604030504040204" pitchFamily="34" charset="0"/>
              </a:rPr>
              <a:t>       Note: Following activities have been decided by the Council under “h” above:-</a:t>
            </a:r>
          </a:p>
          <a:p>
            <a:pPr marL="408091" indent="-408091">
              <a:lnSpc>
                <a:spcPct val="90000"/>
              </a:lnSpc>
              <a:buFont typeface="+mj-lt"/>
              <a:buAutoNum type="romanUcPeriod"/>
            </a:pPr>
            <a:r>
              <a:rPr lang="en-IN" sz="1500" dirty="0">
                <a:latin typeface="Arial Black" panose="020B0A04020102020204" pitchFamily="34" charset="0"/>
                <a:ea typeface="Verdana" panose="020B0604030504040204" pitchFamily="34" charset="0"/>
              </a:rPr>
              <a:t>- Acting as Insolvency Professional. </a:t>
            </a:r>
          </a:p>
          <a:p>
            <a:pPr marL="408091" indent="-408091">
              <a:lnSpc>
                <a:spcPct val="90000"/>
              </a:lnSpc>
              <a:buFont typeface="+mj-lt"/>
              <a:buAutoNum type="romanUcPeriod"/>
            </a:pPr>
            <a:r>
              <a:rPr lang="fr-FR" sz="1500" dirty="0">
                <a:latin typeface="Arial Black" panose="020B0A04020102020204" pitchFamily="34" charset="0"/>
                <a:ea typeface="Verdana" panose="020B0604030504040204" pitchFamily="34" charset="0"/>
              </a:rPr>
              <a:t>- Non-Assurance Services to Non-Audit Clients. </a:t>
            </a:r>
            <a:endParaRPr lang="en-IN" sz="1500" dirty="0">
              <a:latin typeface="Arial Black" panose="020B0A04020102020204" pitchFamily="34" charset="0"/>
              <a:ea typeface="Verdana" panose="020B0604030504040204" pitchFamily="34" charset="0"/>
            </a:endParaRPr>
          </a:p>
          <a:p>
            <a:pPr marL="408091" indent="-408091">
              <a:lnSpc>
                <a:spcPct val="90000"/>
              </a:lnSpc>
              <a:buFont typeface="+mj-lt"/>
              <a:buAutoNum type="romanUcPeriod"/>
            </a:pPr>
            <a:endParaRPr lang="en-IN" sz="1100" dirty="0">
              <a:latin typeface="Verdana" panose="020B0604030504040204" pitchFamily="34" charset="0"/>
              <a:ea typeface="Verdana" panose="020B0604030504040204" pitchFamily="34" charset="0"/>
            </a:endParaRPr>
          </a:p>
          <a:p>
            <a:pPr marL="408091" indent="-408091">
              <a:lnSpc>
                <a:spcPct val="90000"/>
              </a:lnSpc>
              <a:buFont typeface="+mj-lt"/>
              <a:buAutoNum type="romanUcPeriod"/>
            </a:pPr>
            <a:endParaRPr lang="en-GB" sz="1100" dirty="0">
              <a:latin typeface="Verdana" panose="020B0604030504040204" pitchFamily="34" charset="0"/>
              <a:ea typeface="Verdana" panose="020B0604030504040204" pitchFamily="34" charset="0"/>
            </a:endParaRPr>
          </a:p>
          <a:p>
            <a:pPr marL="408091" indent="-408091">
              <a:lnSpc>
                <a:spcPct val="90000"/>
              </a:lnSpc>
              <a:buFont typeface="+mj-lt"/>
              <a:buAutoNum type="romanUcPeriod"/>
            </a:pPr>
            <a:endParaRPr lang="en-GB" sz="1100" dirty="0">
              <a:latin typeface="Verdana" panose="020B0604030504040204" pitchFamily="34" charset="0"/>
              <a:ea typeface="Verdana" panose="020B0604030504040204" pitchFamily="34" charset="0"/>
            </a:endParaRPr>
          </a:p>
          <a:p>
            <a:pPr marL="0" indent="0">
              <a:lnSpc>
                <a:spcPct val="90000"/>
              </a:lnSpc>
              <a:buNone/>
            </a:pPr>
            <a:endParaRPr lang="en-IN" sz="1100" dirty="0">
              <a:latin typeface="Verdana" panose="020B0604030504040204" pitchFamily="34" charset="0"/>
              <a:ea typeface="Verdana" panose="020B0604030504040204" pitchFamily="34" charset="0"/>
            </a:endParaRPr>
          </a:p>
          <a:p>
            <a:pPr marL="466390" indent="-466390">
              <a:lnSpc>
                <a:spcPct val="90000"/>
              </a:lnSpc>
              <a:buFont typeface="+mj-lt"/>
              <a:buAutoNum type="alphaLcParenR"/>
            </a:pPr>
            <a:endParaRPr lang="en-GB" sz="1100" dirty="0">
              <a:latin typeface="Verdana" panose="020B0604030504040204" pitchFamily="34" charset="0"/>
              <a:ea typeface="Verdana" panose="020B0604030504040204" pitchFamily="34" charset="0"/>
            </a:endParaRPr>
          </a:p>
          <a:p>
            <a:pPr marL="466390" indent="-466390">
              <a:lnSpc>
                <a:spcPct val="90000"/>
              </a:lnSpc>
              <a:buFont typeface="+mj-lt"/>
              <a:buAutoNum type="alphaLcParenR"/>
            </a:pPr>
            <a:endParaRPr lang="en-GB" sz="1100" dirty="0"/>
          </a:p>
        </p:txBody>
      </p:sp>
    </p:spTree>
    <p:extLst>
      <p:ext uri="{BB962C8B-B14F-4D97-AF65-F5344CB8AC3E}">
        <p14:creationId xmlns:p14="http://schemas.microsoft.com/office/powerpoint/2010/main" val="2495537741"/>
      </p:ext>
    </p:extLst>
  </p:cSld>
  <p:clrMapOvr>
    <a:overrideClrMapping bg1="lt1" tx1="dk1" bg2="lt2" tx2="dk2" accent1="accent1" accent2="accent2" accent3="accent3" accent4="accent4" accent5="accent5" accent6="accent6" hlink="hlink" folHlink="folHlink"/>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descr="ICAILogoFinal"/>
          <p:cNvPicPr>
            <a:picLocks noChangeAspect="1" noChangeArrowheads="1"/>
          </p:cNvPicPr>
          <p:nvPr/>
        </p:nvPicPr>
        <p:blipFill>
          <a:blip r:embed="rId3" cstate="print"/>
          <a:srcRect/>
          <a:stretch>
            <a:fillRect/>
          </a:stretch>
        </p:blipFill>
        <p:spPr bwMode="auto">
          <a:xfrm>
            <a:off x="5202527" y="4735661"/>
            <a:ext cx="1535251" cy="1170442"/>
          </a:xfrm>
          <a:prstGeom prst="rect">
            <a:avLst/>
          </a:prstGeom>
          <a:noFill/>
          <a:ln w="9525">
            <a:noFill/>
            <a:miter lim="800000"/>
            <a:headEnd/>
            <a:tailEnd/>
          </a:ln>
        </p:spPr>
      </p:pic>
      <p:sp>
        <p:nvSpPr>
          <p:cNvPr id="2" name="TextBox 1"/>
          <p:cNvSpPr txBox="1"/>
          <p:nvPr/>
        </p:nvSpPr>
        <p:spPr>
          <a:xfrm>
            <a:off x="3174962" y="2982952"/>
            <a:ext cx="5983778" cy="1196738"/>
          </a:xfrm>
          <a:prstGeom prst="rect">
            <a:avLst/>
          </a:prstGeom>
          <a:noFill/>
        </p:spPr>
        <p:txBody>
          <a:bodyPr wrap="square" lIns="113386" tIns="56693" rIns="113386" bIns="56693" rtlCol="0">
            <a:prstTxWarp prst="textPlain">
              <a:avLst/>
            </a:prstTxWarp>
            <a:spAutoFit/>
          </a:bodyPr>
          <a:lstStyle/>
          <a:p>
            <a:r>
              <a:rPr lang="en-US" sz="82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Brush Script MT" charset="0"/>
                <a:ea typeface="Brush Script MT" charset="0"/>
                <a:cs typeface="Brush Script MT" charset="0"/>
              </a:rPr>
              <a:t>Thank You</a:t>
            </a: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06960" y="2347661"/>
            <a:ext cx="1647168" cy="3006656"/>
          </a:xfrm>
          <a:prstGeom prst="rect">
            <a:avLst/>
          </a:prstGeom>
        </p:spPr>
      </p:pic>
      <p:sp>
        <p:nvSpPr>
          <p:cNvPr id="5" name="Rectangle 4"/>
          <p:cNvSpPr/>
          <p:nvPr/>
        </p:nvSpPr>
        <p:spPr>
          <a:xfrm>
            <a:off x="2105156" y="5765761"/>
            <a:ext cx="7712852" cy="730046"/>
          </a:xfrm>
          <a:prstGeom prst="rect">
            <a:avLst/>
          </a:prstGeom>
        </p:spPr>
        <p:txBody>
          <a:bodyPr wrap="square" lIns="113386" tIns="56693" rIns="113386" bIns="56693">
            <a:spAutoFit/>
          </a:bodyPr>
          <a:lstStyle/>
          <a:p>
            <a:pPr algn="ctr">
              <a:defRPr/>
            </a:pPr>
            <a:r>
              <a:rPr lang="en-IN" sz="2400" b="1" dirty="0">
                <a:latin typeface="Perpetua" panose="02020502060401020303" pitchFamily="18" charset="0"/>
                <a:ea typeface="Tahoma" panose="020B0604030504040204" pitchFamily="34" charset="0"/>
                <a:cs typeface="Tahoma" panose="020B0604030504040204" pitchFamily="34" charset="0"/>
              </a:rPr>
              <a:t>The Institute of Chartered Accountants of India</a:t>
            </a:r>
          </a:p>
          <a:p>
            <a:pPr algn="ctr">
              <a:defRPr/>
            </a:pPr>
            <a:r>
              <a:rPr lang="en-IN" sz="1600" b="1" dirty="0">
                <a:latin typeface="Perpetua" panose="02020502060401020303" pitchFamily="18" charset="0"/>
                <a:ea typeface="Tahoma" panose="020B0604030504040204" pitchFamily="34" charset="0"/>
                <a:cs typeface="Tahoma" panose="020B0604030504040204" pitchFamily="34" charset="0"/>
              </a:rPr>
              <a:t>(Set up by an Act of Parliament)</a:t>
            </a:r>
          </a:p>
        </p:txBody>
      </p:sp>
    </p:spTree>
    <p:extLst>
      <p:ext uri="{BB962C8B-B14F-4D97-AF65-F5344CB8AC3E}">
        <p14:creationId xmlns:p14="http://schemas.microsoft.com/office/powerpoint/2010/main" val="14154315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7E6CC-6434-40ED-B766-8F3DBD882A16}"/>
              </a:ext>
            </a:extLst>
          </p:cNvPr>
          <p:cNvSpPr>
            <a:spLocks noGrp="1"/>
          </p:cNvSpPr>
          <p:nvPr>
            <p:ph type="title"/>
          </p:nvPr>
        </p:nvSpPr>
        <p:spPr>
          <a:xfrm>
            <a:off x="1749643" y="-97161"/>
            <a:ext cx="10893461" cy="1134138"/>
          </a:xfrm>
        </p:spPr>
        <p:txBody>
          <a:bodyPr anchor="ctr">
            <a:normAutofit/>
          </a:bodyPr>
          <a:lstStyle/>
          <a:p>
            <a:r>
              <a:rPr lang="en-US" sz="2000" b="1" dirty="0">
                <a:latin typeface="Algerian" panose="04020705040A02060702" pitchFamily="82" charset="0"/>
              </a:rPr>
              <a:t>Minimum Recommended  Scale of Fees for the Professional Assignments done by the Chartered Accountants (as on 11.02.2020)</a:t>
            </a:r>
            <a:endParaRPr lang="en-IN" sz="2000" dirty="0"/>
          </a:p>
        </p:txBody>
      </p:sp>
      <p:sp>
        <p:nvSpPr>
          <p:cNvPr id="3" name="Content Placeholder 2">
            <a:extLst>
              <a:ext uri="{FF2B5EF4-FFF2-40B4-BE49-F238E27FC236}">
                <a16:creationId xmlns:a16="http://schemas.microsoft.com/office/drawing/2014/main" id="{2F248F1C-F34B-4D4C-8FD6-5B86939C8C5B}"/>
              </a:ext>
            </a:extLst>
          </p:cNvPr>
          <p:cNvSpPr>
            <a:spLocks noGrp="1"/>
          </p:cNvSpPr>
          <p:nvPr>
            <p:ph idx="1"/>
          </p:nvPr>
        </p:nvSpPr>
        <p:spPr>
          <a:xfrm>
            <a:off x="418125" y="1486700"/>
            <a:ext cx="10989950" cy="1430245"/>
          </a:xfrm>
        </p:spPr>
        <p:txBody>
          <a:bodyPr anchor="ctr">
            <a:normAutofit lnSpcReduction="10000"/>
          </a:bodyPr>
          <a:lstStyle/>
          <a:p>
            <a:pPr marL="0" indent="0" algn="just">
              <a:buNone/>
            </a:pPr>
            <a:r>
              <a:rPr lang="en-US" sz="2142" b="1" dirty="0">
                <a:latin typeface="Perpetua" panose="02020502060401020303" pitchFamily="18" charset="0"/>
              </a:rPr>
              <a:t>The Committee for Members in Practice (CMP) of ICAI as a part of its commitment to strengthen the Practitioners had Revised Minimum  Recommended  Scale of Fees for the professional assignments done by the members of ICAI. The recommendation is about the fee to be charged as per the work performed  for various professional assignments. The fee has been recommended separately for Class A, Class B and Class C cities.</a:t>
            </a:r>
          </a:p>
          <a:p>
            <a:pPr marL="0" indent="0" algn="just">
              <a:buNone/>
            </a:pPr>
            <a:endParaRPr lang="en-US" sz="2142" b="1" dirty="0">
              <a:latin typeface="Perpetua" panose="02020502060401020303" pitchFamily="18" charset="0"/>
            </a:endParaRPr>
          </a:p>
          <a:p>
            <a:pPr marL="0" indent="0" algn="ctr">
              <a:buNone/>
            </a:pPr>
            <a:endParaRPr lang="en-IN" sz="1122" b="1" dirty="0">
              <a:latin typeface="Perpetua" panose="02020502060401020303" pitchFamily="18" charset="0"/>
            </a:endParaRPr>
          </a:p>
        </p:txBody>
      </p:sp>
      <p:grpSp>
        <p:nvGrpSpPr>
          <p:cNvPr id="33" name="Group 32">
            <a:extLst>
              <a:ext uri="{FF2B5EF4-FFF2-40B4-BE49-F238E27FC236}">
                <a16:creationId xmlns:a16="http://schemas.microsoft.com/office/drawing/2014/main" id="{DCE1C31A-9EA4-4CDB-9025-7DB993E43CD1}"/>
              </a:ext>
            </a:extLst>
          </p:cNvPr>
          <p:cNvGrpSpPr/>
          <p:nvPr/>
        </p:nvGrpSpPr>
        <p:grpSpPr>
          <a:xfrm>
            <a:off x="-1303318" y="294570"/>
            <a:ext cx="14382374" cy="553998"/>
            <a:chOff x="-730068" y="-11180"/>
            <a:chExt cx="10574735" cy="512917"/>
          </a:xfrm>
        </p:grpSpPr>
        <p:pic>
          <p:nvPicPr>
            <p:cNvPr id="34" name="Picture 33">
              <a:extLst>
                <a:ext uri="{FF2B5EF4-FFF2-40B4-BE49-F238E27FC236}">
                  <a16:creationId xmlns:a16="http://schemas.microsoft.com/office/drawing/2014/main" id="{6E61C864-FAAE-4A41-A217-17B6CFED4156}"/>
                </a:ext>
              </a:extLst>
            </p:cNvPr>
            <p:cNvPicPr>
              <a:picLocks noChangeAspect="1"/>
            </p:cNvPicPr>
            <p:nvPr/>
          </p:nvPicPr>
          <p:blipFill>
            <a:blip r:embed="rId2"/>
            <a:stretch>
              <a:fillRect/>
            </a:stretch>
          </p:blipFill>
          <p:spPr>
            <a:xfrm>
              <a:off x="-600283" y="60083"/>
              <a:ext cx="2211939" cy="390342"/>
            </a:xfrm>
            <a:prstGeom prst="rect">
              <a:avLst/>
            </a:prstGeom>
          </p:spPr>
        </p:pic>
        <p:sp>
          <p:nvSpPr>
            <p:cNvPr id="35" name="TextBox 34">
              <a:extLst>
                <a:ext uri="{FF2B5EF4-FFF2-40B4-BE49-F238E27FC236}">
                  <a16:creationId xmlns:a16="http://schemas.microsoft.com/office/drawing/2014/main" id="{694DCC92-BBB3-4319-924D-2C1CE7AF20AC}"/>
                </a:ext>
              </a:extLst>
            </p:cNvPr>
            <p:cNvSpPr txBox="1"/>
            <p:nvPr/>
          </p:nvSpPr>
          <p:spPr>
            <a:xfrm>
              <a:off x="-730068" y="-11180"/>
              <a:ext cx="2784144" cy="512917"/>
            </a:xfrm>
            <a:prstGeom prst="rect">
              <a:avLst/>
            </a:prstGeom>
            <a:noFill/>
            <a:ln>
              <a:noFill/>
            </a:ln>
          </p:spPr>
          <p:txBody>
            <a:bodyPr wrap="square" rtlCol="0">
              <a:spAutoFit/>
            </a:bodyPr>
            <a:lstStyle/>
            <a:p>
              <a:pPr algn="ctr"/>
              <a:r>
                <a:rPr lang="en-US" sz="3000" b="1" i="1" spc="372">
                  <a:solidFill>
                    <a:schemeClr val="bg1"/>
                  </a:solidFill>
                </a:rPr>
                <a:t>ICAI</a:t>
              </a:r>
              <a:endParaRPr lang="en-US" sz="3000" b="1" i="1" spc="372" dirty="0">
                <a:solidFill>
                  <a:schemeClr val="bg1"/>
                </a:solidFill>
              </a:endParaRPr>
            </a:p>
          </p:txBody>
        </p:sp>
        <p:cxnSp>
          <p:nvCxnSpPr>
            <p:cNvPr id="36" name="Straight Connector 35">
              <a:extLst>
                <a:ext uri="{FF2B5EF4-FFF2-40B4-BE49-F238E27FC236}">
                  <a16:creationId xmlns:a16="http://schemas.microsoft.com/office/drawing/2014/main" id="{3F0D8376-9432-41F9-B3C3-3B5C3ECA2F17}"/>
                </a:ext>
              </a:extLst>
            </p:cNvPr>
            <p:cNvCxnSpPr/>
            <p:nvPr/>
          </p:nvCxnSpPr>
          <p:spPr>
            <a:xfrm>
              <a:off x="1559089" y="440998"/>
              <a:ext cx="8285578" cy="0"/>
            </a:xfrm>
            <a:prstGeom prst="line">
              <a:avLst/>
            </a:prstGeom>
            <a:ln w="28575"/>
          </p:spPr>
          <p:style>
            <a:lnRef idx="3">
              <a:schemeClr val="accent5"/>
            </a:lnRef>
            <a:fillRef idx="0">
              <a:schemeClr val="accent5"/>
            </a:fillRef>
            <a:effectRef idx="2">
              <a:schemeClr val="accent5"/>
            </a:effectRef>
            <a:fontRef idx="minor">
              <a:schemeClr val="tx1"/>
            </a:fontRef>
          </p:style>
        </p:cxnSp>
      </p:grpSp>
      <p:sp>
        <p:nvSpPr>
          <p:cNvPr id="10" name="TextBox 9">
            <a:extLst>
              <a:ext uri="{FF2B5EF4-FFF2-40B4-BE49-F238E27FC236}">
                <a16:creationId xmlns:a16="http://schemas.microsoft.com/office/drawing/2014/main" id="{40073DA8-588F-4162-9AE9-DBCDB3DAE054}"/>
              </a:ext>
            </a:extLst>
          </p:cNvPr>
          <p:cNvSpPr txBox="1"/>
          <p:nvPr/>
        </p:nvSpPr>
        <p:spPr>
          <a:xfrm>
            <a:off x="589995" y="2655561"/>
            <a:ext cx="10818079" cy="3837461"/>
          </a:xfrm>
          <a:prstGeom prst="rect">
            <a:avLst/>
          </a:prstGeom>
          <a:noFill/>
        </p:spPr>
        <p:txBody>
          <a:bodyPr wrap="square">
            <a:spAutoFit/>
          </a:bodyPr>
          <a:lstStyle/>
          <a:p>
            <a:pPr algn="just"/>
            <a:r>
              <a:rPr lang="en-IN" sz="2142" b="1" dirty="0">
                <a:latin typeface="Perpetua" panose="02020502060401020303" pitchFamily="18" charset="0"/>
              </a:rPr>
              <a:t>The following are the Professional Assignments covered in the </a:t>
            </a:r>
            <a:r>
              <a:rPr lang="en-US" sz="2142" b="1" dirty="0">
                <a:latin typeface="Perpetua" panose="02020502060401020303" pitchFamily="18" charset="0"/>
              </a:rPr>
              <a:t>Minimum  Recommended  Scale of Fees : </a:t>
            </a:r>
            <a:endParaRPr lang="en-IN" sz="2142" b="1" dirty="0">
              <a:latin typeface="Perpetua" panose="02020502060401020303" pitchFamily="18" charset="0"/>
            </a:endParaRPr>
          </a:p>
          <a:p>
            <a:r>
              <a:rPr lang="en-US" sz="2400" dirty="0">
                <a:effectLst/>
                <a:latin typeface="Times New Roman" panose="02020603050405020304" pitchFamily="18" charset="0"/>
                <a:ea typeface="Times New Roman" panose="02020603050405020304" pitchFamily="18" charset="0"/>
              </a:rPr>
              <a:t> </a:t>
            </a:r>
            <a:endParaRPr lang="en-IN" sz="2400" dirty="0">
              <a:effectLst/>
              <a:latin typeface="Times New Roman" panose="02020603050405020304" pitchFamily="18" charset="0"/>
              <a:ea typeface="Times New Roman" panose="02020603050405020304" pitchFamily="18" charset="0"/>
            </a:endParaRPr>
          </a:p>
          <a:p>
            <a:pPr algn="just"/>
            <a:r>
              <a:rPr lang="en-US" sz="2142" b="1" dirty="0">
                <a:latin typeface="Perpetua" panose="02020502060401020303" pitchFamily="18" charset="0"/>
              </a:rPr>
              <a:t>1) ADVISING ON DRAFTING OF DEEDS/AGREEMENTS</a:t>
            </a:r>
          </a:p>
          <a:p>
            <a:pPr algn="just"/>
            <a:endParaRPr lang="en-US" sz="2142" b="1" dirty="0">
              <a:latin typeface="Perpetua" panose="02020502060401020303" pitchFamily="18" charset="0"/>
            </a:endParaRPr>
          </a:p>
          <a:p>
            <a:pPr algn="just"/>
            <a:r>
              <a:rPr lang="en-US" sz="2142" b="1" dirty="0">
                <a:latin typeface="Perpetua" panose="02020502060401020303" pitchFamily="18" charset="0"/>
              </a:rPr>
              <a:t>2) INCOME TAX: Filling of Forms etc. (Quarterly Fees) (Quarterly Fees) (Quarterly Fees, Filling of TDS/TCS Return (per Form), Filling of Form No. 15-H/G, Form No. 49-A/49-B, Any other Forms filed, Obtaining Certificate from Income, Filling of Appeals, Attending Scrutiny Assessment/Appeal, Attending for Rectifications, Income Tax Survey, T.D.S. Survey, Income Tax Search and Seizure, EE of Return of Income, Filling of Return of Income with detailed Capital Gain working</a:t>
            </a:r>
            <a:endParaRPr lang="en-IN" sz="2142" b="1" dirty="0">
              <a:latin typeface="Perpetua" panose="02020502060401020303" pitchFamily="18" charset="0"/>
            </a:endParaRPr>
          </a:p>
        </p:txBody>
      </p:sp>
    </p:spTree>
    <p:extLst>
      <p:ext uri="{BB962C8B-B14F-4D97-AF65-F5344CB8AC3E}">
        <p14:creationId xmlns:p14="http://schemas.microsoft.com/office/powerpoint/2010/main" val="30603871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7E6CC-6434-40ED-B766-8F3DBD882A16}"/>
              </a:ext>
            </a:extLst>
          </p:cNvPr>
          <p:cNvSpPr>
            <a:spLocks noGrp="1"/>
          </p:cNvSpPr>
          <p:nvPr>
            <p:ph type="title"/>
          </p:nvPr>
        </p:nvSpPr>
        <p:spPr>
          <a:xfrm>
            <a:off x="1749643" y="-97161"/>
            <a:ext cx="10893461" cy="1134138"/>
          </a:xfrm>
        </p:spPr>
        <p:txBody>
          <a:bodyPr anchor="ctr">
            <a:normAutofit/>
          </a:bodyPr>
          <a:lstStyle/>
          <a:p>
            <a:r>
              <a:rPr lang="en-US" sz="2000" b="1" dirty="0">
                <a:latin typeface="Algerian" panose="04020705040A02060702" pitchFamily="82" charset="0"/>
              </a:rPr>
              <a:t>Minimum Recommended  Scale of Fees for the Professional Assignments done by the Chartered Accountants (as on 11.02.2020)</a:t>
            </a:r>
            <a:endParaRPr lang="en-IN" sz="2000" dirty="0"/>
          </a:p>
        </p:txBody>
      </p:sp>
      <p:sp>
        <p:nvSpPr>
          <p:cNvPr id="3" name="Content Placeholder 2">
            <a:extLst>
              <a:ext uri="{FF2B5EF4-FFF2-40B4-BE49-F238E27FC236}">
                <a16:creationId xmlns:a16="http://schemas.microsoft.com/office/drawing/2014/main" id="{2F248F1C-F34B-4D4C-8FD6-5B86939C8C5B}"/>
              </a:ext>
            </a:extLst>
          </p:cNvPr>
          <p:cNvSpPr>
            <a:spLocks noGrp="1"/>
          </p:cNvSpPr>
          <p:nvPr>
            <p:ph idx="1"/>
          </p:nvPr>
        </p:nvSpPr>
        <p:spPr>
          <a:xfrm>
            <a:off x="589996" y="1425213"/>
            <a:ext cx="10989950" cy="5991763"/>
          </a:xfrm>
        </p:spPr>
        <p:txBody>
          <a:bodyPr anchor="ctr">
            <a:normAutofit fontScale="55000" lnSpcReduction="20000"/>
          </a:bodyPr>
          <a:lstStyle/>
          <a:p>
            <a:pPr marL="0" indent="0" algn="just">
              <a:buNone/>
            </a:pPr>
            <a:r>
              <a:rPr lang="en-US" sz="3700" b="1" dirty="0">
                <a:latin typeface="Perpetua" panose="02020502060401020303" pitchFamily="18" charset="0"/>
              </a:rPr>
              <a:t>3) CHARITABLE TRUST </a:t>
            </a:r>
          </a:p>
          <a:p>
            <a:pPr marL="0" indent="0" algn="just">
              <a:buNone/>
            </a:pPr>
            <a:r>
              <a:rPr lang="en-US" sz="3700" b="1" dirty="0">
                <a:latin typeface="Perpetua" panose="02020502060401020303" pitchFamily="18" charset="0"/>
              </a:rPr>
              <a:t>4) COMPANY LAW AND LLP WORK</a:t>
            </a:r>
          </a:p>
          <a:p>
            <a:pPr marL="0" indent="0" algn="just">
              <a:buNone/>
            </a:pPr>
            <a:r>
              <a:rPr lang="en-US" sz="3700" b="1" dirty="0">
                <a:latin typeface="Perpetua" panose="02020502060401020303" pitchFamily="18" charset="0"/>
              </a:rPr>
              <a:t>5) AUDIT AND OTHER ASSIGNMENTS  - Rate per day would depend on the complexity of the work and the number of days spent by each person (Principal, Qualified Assistants, Semi Qualified Assistants, Other Assistants)</a:t>
            </a:r>
          </a:p>
          <a:p>
            <a:pPr marL="0" indent="0" algn="just">
              <a:buNone/>
            </a:pPr>
            <a:r>
              <a:rPr lang="en-US" sz="3700" b="1" dirty="0">
                <a:latin typeface="Perpetua" panose="02020502060401020303" pitchFamily="18" charset="0"/>
              </a:rPr>
              <a:t>6) INVESTIGATION, MANAGEMENT SERVICES OR SPECIAL ASSIGNMENTS</a:t>
            </a:r>
          </a:p>
          <a:p>
            <a:pPr marL="0" indent="0" algn="just">
              <a:buNone/>
            </a:pPr>
            <a:r>
              <a:rPr lang="en-US" sz="3700" b="1" dirty="0">
                <a:latin typeface="Perpetua" panose="02020502060401020303" pitchFamily="18" charset="0"/>
              </a:rPr>
              <a:t>7) CERTIFICATION WORK - Issuing Certificates under the Income Tax Act i.e. U/s 80IA/80IB/10 A/10B &amp; other Certificates</a:t>
            </a:r>
          </a:p>
          <a:p>
            <a:pPr marL="0" indent="0" algn="just">
              <a:buNone/>
            </a:pPr>
            <a:r>
              <a:rPr lang="en-US" sz="3700" b="1" dirty="0">
                <a:latin typeface="Perpetua" panose="02020502060401020303" pitchFamily="18" charset="0"/>
              </a:rPr>
              <a:t>8) RERA</a:t>
            </a:r>
          </a:p>
          <a:p>
            <a:pPr marL="0" indent="0" algn="just">
              <a:buNone/>
            </a:pPr>
            <a:r>
              <a:rPr lang="en-US" sz="3700" b="1" dirty="0">
                <a:latin typeface="Perpetua" panose="02020502060401020303" pitchFamily="18" charset="0"/>
              </a:rPr>
              <a:t>9) CONSULTATION &amp; ARBITRATION</a:t>
            </a:r>
          </a:p>
          <a:p>
            <a:pPr marL="0" indent="0" algn="just">
              <a:buNone/>
            </a:pPr>
            <a:r>
              <a:rPr lang="en-US" sz="3700" b="1" dirty="0">
                <a:latin typeface="Perpetua" panose="02020502060401020303" pitchFamily="18" charset="0"/>
              </a:rPr>
              <a:t>10) NBFC/RBI MATTERS</a:t>
            </a:r>
          </a:p>
          <a:p>
            <a:pPr marL="0" indent="0" algn="just">
              <a:buNone/>
            </a:pPr>
            <a:r>
              <a:rPr lang="en-US" sz="3700" b="1" dirty="0">
                <a:latin typeface="Perpetua" panose="02020502060401020303" pitchFamily="18" charset="0"/>
              </a:rPr>
              <a:t>11) GST</a:t>
            </a:r>
          </a:p>
          <a:p>
            <a:pPr marL="0" indent="0" algn="just">
              <a:buNone/>
            </a:pPr>
            <a:r>
              <a:rPr lang="en-US" sz="3700" b="1" dirty="0">
                <a:latin typeface="Perpetua" panose="02020502060401020303" pitchFamily="18" charset="0"/>
              </a:rPr>
              <a:t>12) FEMA MATTERS</a:t>
            </a:r>
          </a:p>
          <a:p>
            <a:pPr marL="0" indent="0" algn="just">
              <a:buNone/>
            </a:pPr>
            <a:r>
              <a:rPr lang="en-US" sz="3700" b="1" dirty="0">
                <a:latin typeface="Perpetua" panose="02020502060401020303" pitchFamily="18" charset="0"/>
              </a:rPr>
              <a:t>13) PROJECT FINANCING (Preparation of CMA data, Services relating to Financial sector)</a:t>
            </a:r>
          </a:p>
          <a:p>
            <a:pPr marL="0" indent="0" algn="just">
              <a:buNone/>
            </a:pPr>
            <a:r>
              <a:rPr lang="en-US" sz="3700" b="1" dirty="0">
                <a:latin typeface="Perpetua" panose="02020502060401020303" pitchFamily="18" charset="0"/>
              </a:rPr>
              <a:t>14) ACCOUNTANCY SERVICES (Book Keeping and the preparation of financial statements &amp; Other Services)</a:t>
            </a:r>
          </a:p>
          <a:p>
            <a:pPr marL="0" indent="0" algn="just">
              <a:buNone/>
            </a:pPr>
            <a:r>
              <a:rPr lang="en-US" sz="4400" b="1" dirty="0">
                <a:latin typeface="Perpetua" panose="02020502060401020303" pitchFamily="18" charset="0"/>
              </a:rPr>
              <a:t>The Fees are Recommendatory in nature</a:t>
            </a:r>
          </a:p>
          <a:p>
            <a:pPr marL="0" indent="0" algn="just">
              <a:buNone/>
            </a:pPr>
            <a:endParaRPr lang="en-US" sz="3700" b="1" dirty="0">
              <a:latin typeface="Perpetua" panose="02020502060401020303" pitchFamily="18" charset="0"/>
            </a:endParaRPr>
          </a:p>
          <a:p>
            <a:pPr marL="0" indent="0" algn="ctr">
              <a:buNone/>
            </a:pPr>
            <a:endParaRPr lang="en-IN" sz="1122" b="1" dirty="0">
              <a:latin typeface="Perpetua" panose="02020502060401020303" pitchFamily="18" charset="0"/>
            </a:endParaRPr>
          </a:p>
        </p:txBody>
      </p:sp>
      <p:grpSp>
        <p:nvGrpSpPr>
          <p:cNvPr id="33" name="Group 32">
            <a:extLst>
              <a:ext uri="{FF2B5EF4-FFF2-40B4-BE49-F238E27FC236}">
                <a16:creationId xmlns:a16="http://schemas.microsoft.com/office/drawing/2014/main" id="{DCE1C31A-9EA4-4CDB-9025-7DB993E43CD1}"/>
              </a:ext>
            </a:extLst>
          </p:cNvPr>
          <p:cNvGrpSpPr/>
          <p:nvPr/>
        </p:nvGrpSpPr>
        <p:grpSpPr>
          <a:xfrm>
            <a:off x="-1303318" y="306445"/>
            <a:ext cx="14382374" cy="553998"/>
            <a:chOff x="-730068" y="-11180"/>
            <a:chExt cx="10574735" cy="512917"/>
          </a:xfrm>
        </p:grpSpPr>
        <p:pic>
          <p:nvPicPr>
            <p:cNvPr id="34" name="Picture 33">
              <a:extLst>
                <a:ext uri="{FF2B5EF4-FFF2-40B4-BE49-F238E27FC236}">
                  <a16:creationId xmlns:a16="http://schemas.microsoft.com/office/drawing/2014/main" id="{6E61C864-FAAE-4A41-A217-17B6CFED4156}"/>
                </a:ext>
              </a:extLst>
            </p:cNvPr>
            <p:cNvPicPr>
              <a:picLocks noChangeAspect="1"/>
            </p:cNvPicPr>
            <p:nvPr/>
          </p:nvPicPr>
          <p:blipFill>
            <a:blip r:embed="rId3"/>
            <a:stretch>
              <a:fillRect/>
            </a:stretch>
          </p:blipFill>
          <p:spPr>
            <a:xfrm>
              <a:off x="-600283" y="60083"/>
              <a:ext cx="2211939" cy="390342"/>
            </a:xfrm>
            <a:prstGeom prst="rect">
              <a:avLst/>
            </a:prstGeom>
          </p:spPr>
        </p:pic>
        <p:sp>
          <p:nvSpPr>
            <p:cNvPr id="35" name="TextBox 34">
              <a:extLst>
                <a:ext uri="{FF2B5EF4-FFF2-40B4-BE49-F238E27FC236}">
                  <a16:creationId xmlns:a16="http://schemas.microsoft.com/office/drawing/2014/main" id="{694DCC92-BBB3-4319-924D-2C1CE7AF20AC}"/>
                </a:ext>
              </a:extLst>
            </p:cNvPr>
            <p:cNvSpPr txBox="1"/>
            <p:nvPr/>
          </p:nvSpPr>
          <p:spPr>
            <a:xfrm>
              <a:off x="-730068" y="-11180"/>
              <a:ext cx="2784144" cy="512917"/>
            </a:xfrm>
            <a:prstGeom prst="rect">
              <a:avLst/>
            </a:prstGeom>
            <a:noFill/>
            <a:ln>
              <a:noFill/>
            </a:ln>
          </p:spPr>
          <p:txBody>
            <a:bodyPr wrap="square" rtlCol="0">
              <a:spAutoFit/>
            </a:bodyPr>
            <a:lstStyle/>
            <a:p>
              <a:pPr marL="0" marR="0" lvl="0" indent="0" algn="ctr" defTabSz="1133856" rtl="0" eaLnBrk="1" fontAlgn="auto" latinLnBrk="0" hangingPunct="1">
                <a:lnSpc>
                  <a:spcPct val="100000"/>
                </a:lnSpc>
                <a:spcBef>
                  <a:spcPts val="0"/>
                </a:spcBef>
                <a:spcAft>
                  <a:spcPts val="0"/>
                </a:spcAft>
                <a:buClrTx/>
                <a:buSzTx/>
                <a:buFontTx/>
                <a:buNone/>
                <a:tabLst/>
                <a:defRPr/>
              </a:pPr>
              <a:r>
                <a:rPr kumimoji="0" lang="en-US" sz="3000" b="1" i="1" u="none" strike="noStrike" kern="1200" cap="none" spc="372" normalizeH="0" baseline="0" noProof="0">
                  <a:ln>
                    <a:noFill/>
                  </a:ln>
                  <a:solidFill>
                    <a:prstClr val="white"/>
                  </a:solidFill>
                  <a:effectLst/>
                  <a:uLnTx/>
                  <a:uFillTx/>
                  <a:latin typeface="Calibri" panose="020F0502020204030204"/>
                  <a:ea typeface="+mn-ea"/>
                  <a:cs typeface="+mn-cs"/>
                </a:rPr>
                <a:t>ICAI</a:t>
              </a:r>
              <a:endParaRPr kumimoji="0" lang="en-US" sz="3000" b="1" i="1" u="none" strike="noStrike" kern="1200" cap="none" spc="372" normalizeH="0" baseline="0" noProof="0" dirty="0">
                <a:ln>
                  <a:noFill/>
                </a:ln>
                <a:solidFill>
                  <a:prstClr val="white"/>
                </a:solidFill>
                <a:effectLst/>
                <a:uLnTx/>
                <a:uFillTx/>
                <a:latin typeface="Calibri" panose="020F0502020204030204"/>
                <a:ea typeface="+mn-ea"/>
                <a:cs typeface="+mn-cs"/>
              </a:endParaRPr>
            </a:p>
          </p:txBody>
        </p:sp>
        <p:cxnSp>
          <p:nvCxnSpPr>
            <p:cNvPr id="36" name="Straight Connector 35">
              <a:extLst>
                <a:ext uri="{FF2B5EF4-FFF2-40B4-BE49-F238E27FC236}">
                  <a16:creationId xmlns:a16="http://schemas.microsoft.com/office/drawing/2014/main" id="{3F0D8376-9432-41F9-B3C3-3B5C3ECA2F17}"/>
                </a:ext>
              </a:extLst>
            </p:cNvPr>
            <p:cNvCxnSpPr/>
            <p:nvPr/>
          </p:nvCxnSpPr>
          <p:spPr>
            <a:xfrm>
              <a:off x="1559089" y="440998"/>
              <a:ext cx="8285578" cy="0"/>
            </a:xfrm>
            <a:prstGeom prst="line">
              <a:avLst/>
            </a:prstGeom>
            <a:ln w="28575"/>
          </p:spPr>
          <p:style>
            <a:lnRef idx="3">
              <a:schemeClr val="accent5"/>
            </a:lnRef>
            <a:fillRef idx="0">
              <a:schemeClr val="accent5"/>
            </a:fillRef>
            <a:effectRef idx="2">
              <a:schemeClr val="accent5"/>
            </a:effectRef>
            <a:fontRef idx="minor">
              <a:schemeClr val="tx1"/>
            </a:fontRef>
          </p:style>
        </p:cxnSp>
      </p:grpSp>
    </p:spTree>
    <p:extLst>
      <p:ext uri="{BB962C8B-B14F-4D97-AF65-F5344CB8AC3E}">
        <p14:creationId xmlns:p14="http://schemas.microsoft.com/office/powerpoint/2010/main" val="38094554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992943" y="398581"/>
            <a:ext cx="14382374" cy="553998"/>
            <a:chOff x="-730068" y="-11180"/>
            <a:chExt cx="10574735" cy="512917"/>
          </a:xfrm>
        </p:grpSpPr>
        <p:pic>
          <p:nvPicPr>
            <p:cNvPr id="6" name="Picture 5"/>
            <p:cNvPicPr>
              <a:picLocks noChangeAspect="1"/>
            </p:cNvPicPr>
            <p:nvPr/>
          </p:nvPicPr>
          <p:blipFill>
            <a:blip r:embed="rId3"/>
            <a:stretch>
              <a:fillRect/>
            </a:stretch>
          </p:blipFill>
          <p:spPr>
            <a:xfrm>
              <a:off x="-600283" y="60083"/>
              <a:ext cx="2211939" cy="390342"/>
            </a:xfrm>
            <a:prstGeom prst="rect">
              <a:avLst/>
            </a:prstGeom>
          </p:spPr>
        </p:pic>
        <p:sp>
          <p:nvSpPr>
            <p:cNvPr id="8" name="TextBox 7"/>
            <p:cNvSpPr txBox="1"/>
            <p:nvPr/>
          </p:nvSpPr>
          <p:spPr>
            <a:xfrm>
              <a:off x="-730068" y="-11180"/>
              <a:ext cx="2784144" cy="512917"/>
            </a:xfrm>
            <a:prstGeom prst="rect">
              <a:avLst/>
            </a:prstGeom>
            <a:noFill/>
            <a:ln>
              <a:noFill/>
            </a:ln>
          </p:spPr>
          <p:txBody>
            <a:bodyPr wrap="square" rtlCol="0">
              <a:spAutoFit/>
            </a:bodyPr>
            <a:lstStyle/>
            <a:p>
              <a:pPr algn="ctr"/>
              <a:r>
                <a:rPr lang="en-US" sz="3000" b="1" spc="372" dirty="0">
                  <a:solidFill>
                    <a:schemeClr val="bg1"/>
                  </a:solidFill>
                </a:rPr>
                <a:t>ICAI</a:t>
              </a:r>
            </a:p>
          </p:txBody>
        </p:sp>
        <p:cxnSp>
          <p:nvCxnSpPr>
            <p:cNvPr id="10" name="Straight Connector 9"/>
            <p:cNvCxnSpPr/>
            <p:nvPr/>
          </p:nvCxnSpPr>
          <p:spPr>
            <a:xfrm>
              <a:off x="1559089" y="440998"/>
              <a:ext cx="8285578" cy="0"/>
            </a:xfrm>
            <a:prstGeom prst="line">
              <a:avLst/>
            </a:prstGeom>
            <a:ln w="28575"/>
          </p:spPr>
          <p:style>
            <a:lnRef idx="3">
              <a:schemeClr val="accent5"/>
            </a:lnRef>
            <a:fillRef idx="0">
              <a:schemeClr val="accent5"/>
            </a:fillRef>
            <a:effectRef idx="2">
              <a:schemeClr val="accent5"/>
            </a:effectRef>
            <a:fontRef idx="minor">
              <a:schemeClr val="tx1"/>
            </a:fontRef>
          </p:style>
        </p:cxnSp>
      </p:grpSp>
      <p:sp>
        <p:nvSpPr>
          <p:cNvPr id="12" name="TextBox 11"/>
          <p:cNvSpPr txBox="1"/>
          <p:nvPr/>
        </p:nvSpPr>
        <p:spPr>
          <a:xfrm>
            <a:off x="2191963" y="173113"/>
            <a:ext cx="10244511" cy="730046"/>
          </a:xfrm>
          <a:prstGeom prst="rect">
            <a:avLst/>
          </a:prstGeom>
          <a:noFill/>
        </p:spPr>
        <p:txBody>
          <a:bodyPr wrap="square" lIns="113386" tIns="56693" rIns="113386" bIns="56693" rtlCol="0">
            <a:spAutoFit/>
          </a:bodyPr>
          <a:lstStyle/>
          <a:p>
            <a:pPr lvl="2"/>
            <a:r>
              <a:rPr lang="en-US" sz="2000" b="1" spc="372" dirty="0">
                <a:solidFill>
                  <a:schemeClr val="accent2">
                    <a:lumMod val="75000"/>
                  </a:schemeClr>
                </a:solidFill>
                <a:latin typeface="Perpetua" panose="02020502060401020303" pitchFamily="18" charset="0"/>
                <a:ea typeface="Bookman-Demi" charset="0"/>
                <a:cs typeface="Bookman-Demi" charset="0"/>
              </a:rPr>
              <a:t>Software for Minimum Recommended Scale of Fees for the Professional Assignments done by Chartered Accountants  </a:t>
            </a:r>
          </a:p>
        </p:txBody>
      </p:sp>
      <p:pic>
        <p:nvPicPr>
          <p:cNvPr id="3" name="Picture 2" descr="Graphical user interface, website&#10;&#10;Description automatically generated">
            <a:extLst>
              <a:ext uri="{FF2B5EF4-FFF2-40B4-BE49-F238E27FC236}">
                <a16:creationId xmlns:a16="http://schemas.microsoft.com/office/drawing/2014/main" id="{D3E8161A-9D8E-4D76-A4AC-71E2B3C71B73}"/>
              </a:ext>
            </a:extLst>
          </p:cNvPr>
          <p:cNvPicPr>
            <a:picLocks noChangeAspect="1"/>
          </p:cNvPicPr>
          <p:nvPr/>
        </p:nvPicPr>
        <p:blipFill>
          <a:blip r:embed="rId4"/>
          <a:stretch>
            <a:fillRect/>
          </a:stretch>
        </p:blipFill>
        <p:spPr>
          <a:xfrm>
            <a:off x="3823855" y="1014362"/>
            <a:ext cx="8455232" cy="6287775"/>
          </a:xfrm>
          <a:prstGeom prst="rect">
            <a:avLst/>
          </a:prstGeom>
        </p:spPr>
      </p:pic>
      <p:pic>
        <p:nvPicPr>
          <p:cNvPr id="13" name="Picture 12">
            <a:extLst>
              <a:ext uri="{FF2B5EF4-FFF2-40B4-BE49-F238E27FC236}">
                <a16:creationId xmlns:a16="http://schemas.microsoft.com/office/drawing/2014/main" id="{600E029A-A159-442C-89B2-A9442EF780B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4171" y="2183185"/>
            <a:ext cx="4216052" cy="3973447"/>
          </a:xfrm>
          <a:prstGeom prst="rect">
            <a:avLst/>
          </a:prstGeom>
        </p:spPr>
      </p:pic>
      <p:sp>
        <p:nvSpPr>
          <p:cNvPr id="14" name="Rectangle 13">
            <a:extLst>
              <a:ext uri="{FF2B5EF4-FFF2-40B4-BE49-F238E27FC236}">
                <a16:creationId xmlns:a16="http://schemas.microsoft.com/office/drawing/2014/main" id="{DD9B50E5-3BE6-473B-B3B0-31B38F07612A}"/>
              </a:ext>
            </a:extLst>
          </p:cNvPr>
          <p:cNvSpPr/>
          <p:nvPr/>
        </p:nvSpPr>
        <p:spPr>
          <a:xfrm>
            <a:off x="245597" y="2451705"/>
            <a:ext cx="3466283" cy="2708434"/>
          </a:xfrm>
          <a:prstGeom prst="rect">
            <a:avLst/>
          </a:prstGeom>
        </p:spPr>
        <p:txBody>
          <a:bodyPr wrap="square">
            <a:spAutoFit/>
          </a:bodyPr>
          <a:lstStyle/>
          <a:p>
            <a:pPr algn="ctr"/>
            <a:r>
              <a:rPr lang="en-GB" sz="2500" b="1" dirty="0">
                <a:solidFill>
                  <a:schemeClr val="accent2">
                    <a:lumMod val="75000"/>
                  </a:schemeClr>
                </a:solidFill>
                <a:latin typeface="Perpetua" panose="02020502060401020303" pitchFamily="18" charset="0"/>
              </a:rPr>
              <a:t>Software for Finalization of Minimum Recommended Scale of Fee</a:t>
            </a:r>
          </a:p>
          <a:p>
            <a:pPr algn="ctr"/>
            <a:r>
              <a:rPr lang="en-GB" sz="1800" b="1" dirty="0">
                <a:solidFill>
                  <a:schemeClr val="accent2">
                    <a:lumMod val="75000"/>
                  </a:schemeClr>
                </a:solidFill>
                <a:latin typeface="Perpetua" panose="02020502060401020303" pitchFamily="18" charset="0"/>
                <a:hlinkClick r:id="rId6"/>
              </a:rPr>
              <a:t>https://minrecfees.icai.org/</a:t>
            </a:r>
            <a:r>
              <a:rPr lang="en-GB" sz="1800" b="1" dirty="0">
                <a:solidFill>
                  <a:schemeClr val="accent2">
                    <a:lumMod val="75000"/>
                  </a:schemeClr>
                </a:solidFill>
                <a:latin typeface="Perpetua" panose="02020502060401020303" pitchFamily="18" charset="0"/>
              </a:rPr>
              <a:t> </a:t>
            </a:r>
          </a:p>
          <a:p>
            <a:pPr algn="ctr"/>
            <a:endParaRPr lang="en-GB" sz="2500" b="1" dirty="0">
              <a:solidFill>
                <a:schemeClr val="accent2">
                  <a:lumMod val="75000"/>
                </a:schemeClr>
              </a:solidFill>
              <a:latin typeface="Perpetua" panose="02020502060401020303" pitchFamily="18" charset="0"/>
            </a:endParaRPr>
          </a:p>
        </p:txBody>
      </p:sp>
    </p:spTree>
    <p:extLst>
      <p:ext uri="{BB962C8B-B14F-4D97-AF65-F5344CB8AC3E}">
        <p14:creationId xmlns:p14="http://schemas.microsoft.com/office/powerpoint/2010/main" val="20600794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992943" y="398581"/>
            <a:ext cx="14382374" cy="553998"/>
            <a:chOff x="-730068" y="-11180"/>
            <a:chExt cx="10574735" cy="512917"/>
          </a:xfrm>
        </p:grpSpPr>
        <p:pic>
          <p:nvPicPr>
            <p:cNvPr id="6" name="Picture 5"/>
            <p:cNvPicPr>
              <a:picLocks noChangeAspect="1"/>
            </p:cNvPicPr>
            <p:nvPr/>
          </p:nvPicPr>
          <p:blipFill>
            <a:blip r:embed="rId3"/>
            <a:stretch>
              <a:fillRect/>
            </a:stretch>
          </p:blipFill>
          <p:spPr>
            <a:xfrm>
              <a:off x="-600283" y="60083"/>
              <a:ext cx="2211939" cy="390342"/>
            </a:xfrm>
            <a:prstGeom prst="rect">
              <a:avLst/>
            </a:prstGeom>
          </p:spPr>
        </p:pic>
        <p:sp>
          <p:nvSpPr>
            <p:cNvPr id="8" name="TextBox 7"/>
            <p:cNvSpPr txBox="1"/>
            <p:nvPr/>
          </p:nvSpPr>
          <p:spPr>
            <a:xfrm>
              <a:off x="-730068" y="-11180"/>
              <a:ext cx="2784144" cy="512917"/>
            </a:xfrm>
            <a:prstGeom prst="rect">
              <a:avLst/>
            </a:prstGeom>
            <a:noFill/>
            <a:ln>
              <a:noFill/>
            </a:ln>
          </p:spPr>
          <p:txBody>
            <a:bodyPr wrap="square" rtlCol="0">
              <a:spAutoFit/>
            </a:bodyPr>
            <a:lstStyle/>
            <a:p>
              <a:pPr algn="ctr"/>
              <a:r>
                <a:rPr lang="en-US" sz="3000" b="1" spc="372" dirty="0">
                  <a:solidFill>
                    <a:schemeClr val="bg1"/>
                  </a:solidFill>
                </a:rPr>
                <a:t>ICAI</a:t>
              </a:r>
            </a:p>
          </p:txBody>
        </p:sp>
        <p:cxnSp>
          <p:nvCxnSpPr>
            <p:cNvPr id="10" name="Straight Connector 9"/>
            <p:cNvCxnSpPr/>
            <p:nvPr/>
          </p:nvCxnSpPr>
          <p:spPr>
            <a:xfrm>
              <a:off x="1559089" y="440998"/>
              <a:ext cx="8285578" cy="0"/>
            </a:xfrm>
            <a:prstGeom prst="line">
              <a:avLst/>
            </a:prstGeom>
            <a:ln w="28575"/>
          </p:spPr>
          <p:style>
            <a:lnRef idx="3">
              <a:schemeClr val="accent5"/>
            </a:lnRef>
            <a:fillRef idx="0">
              <a:schemeClr val="accent5"/>
            </a:fillRef>
            <a:effectRef idx="2">
              <a:schemeClr val="accent5"/>
            </a:effectRef>
            <a:fontRef idx="minor">
              <a:schemeClr val="tx1"/>
            </a:fontRef>
          </p:style>
        </p:cxnSp>
      </p:grpSp>
      <p:sp>
        <p:nvSpPr>
          <p:cNvPr id="12" name="TextBox 11"/>
          <p:cNvSpPr txBox="1"/>
          <p:nvPr/>
        </p:nvSpPr>
        <p:spPr>
          <a:xfrm>
            <a:off x="2191963" y="173113"/>
            <a:ext cx="10244511" cy="853157"/>
          </a:xfrm>
          <a:prstGeom prst="rect">
            <a:avLst/>
          </a:prstGeom>
          <a:noFill/>
        </p:spPr>
        <p:txBody>
          <a:bodyPr wrap="square" lIns="113386" tIns="56693" rIns="113386" bIns="56693" rtlCol="0">
            <a:spAutoFit/>
          </a:bodyPr>
          <a:lstStyle/>
          <a:p>
            <a:r>
              <a:rPr lang="en-IN" sz="2400" b="1" spc="372" dirty="0">
                <a:solidFill>
                  <a:schemeClr val="accent2">
                    <a:lumMod val="75000"/>
                  </a:schemeClr>
                </a:solidFill>
                <a:latin typeface="Perpetua" panose="02020502060401020303" pitchFamily="18" charset="0"/>
                <a:ea typeface="Bookman-Demi" charset="0"/>
                <a:cs typeface="Bookman-Demi" charset="0"/>
              </a:rPr>
              <a:t>Tender Monitoring Directorate: Ensuring Fairness in Professional Service Tenders</a:t>
            </a:r>
            <a:r>
              <a:rPr lang="en-US" sz="2400" b="1" spc="372" dirty="0">
                <a:solidFill>
                  <a:schemeClr val="accent2">
                    <a:lumMod val="75000"/>
                  </a:schemeClr>
                </a:solidFill>
                <a:latin typeface="Bookman-Demi" charset="0"/>
                <a:ea typeface="Bookman-Demi" charset="0"/>
                <a:cs typeface="Bookman-Demi" charset="0"/>
              </a:rPr>
              <a:t> </a:t>
            </a:r>
            <a:r>
              <a:rPr lang="en-US" sz="2000" b="1" spc="372" dirty="0">
                <a:solidFill>
                  <a:schemeClr val="accent2">
                    <a:lumMod val="75000"/>
                  </a:schemeClr>
                </a:solidFill>
                <a:latin typeface="Bookman-Demi" charset="0"/>
                <a:ea typeface="Bookman-Demi" charset="0"/>
                <a:cs typeface="Bookman-Demi" charset="0"/>
              </a:rPr>
              <a:t>  </a:t>
            </a:r>
          </a:p>
        </p:txBody>
      </p:sp>
      <p:sp>
        <p:nvSpPr>
          <p:cNvPr id="31" name="Rounded Rectangle 30"/>
          <p:cNvSpPr/>
          <p:nvPr/>
        </p:nvSpPr>
        <p:spPr>
          <a:xfrm>
            <a:off x="3356975" y="1455688"/>
            <a:ext cx="8839830" cy="5689714"/>
          </a:xfrm>
          <a:prstGeom prst="roundRect">
            <a:avLst/>
          </a:prstGeom>
          <a:ln w="25400">
            <a:solidFill>
              <a:srgbClr val="C92D6B"/>
            </a:solidFill>
          </a:ln>
        </p:spPr>
        <p:style>
          <a:lnRef idx="2">
            <a:schemeClr val="accent5"/>
          </a:lnRef>
          <a:fillRef idx="1">
            <a:schemeClr val="lt1"/>
          </a:fillRef>
          <a:effectRef idx="0">
            <a:schemeClr val="accent5"/>
          </a:effectRef>
          <a:fontRef idx="minor">
            <a:schemeClr val="dk1"/>
          </a:fontRef>
        </p:style>
        <p:txBody>
          <a:bodyPr lIns="113386" tIns="56693" rIns="113386" bIns="56693" rtlCol="0" anchor="ctr"/>
          <a:lstStyle/>
          <a:p>
            <a:pPr algn="just"/>
            <a:r>
              <a:rPr lang="en-IN" sz="3200" b="1" u="sng" dirty="0">
                <a:solidFill>
                  <a:schemeClr val="tx1"/>
                </a:solidFill>
                <a:latin typeface="Perpetua" panose="02020502060401020303" pitchFamily="18" charset="0"/>
              </a:rPr>
              <a:t>Introduction</a:t>
            </a:r>
          </a:p>
          <a:p>
            <a:pPr algn="just"/>
            <a:endParaRPr lang="en-IN" sz="1200" b="1" u="sng" dirty="0">
              <a:solidFill>
                <a:schemeClr val="tx1"/>
              </a:solidFill>
              <a:latin typeface="Perpetua" panose="02020502060401020303" pitchFamily="18" charset="0"/>
            </a:endParaRPr>
          </a:p>
          <a:p>
            <a:pPr algn="just"/>
            <a:r>
              <a:rPr lang="en-IN" altLang="en-US" sz="3200" dirty="0">
                <a:latin typeface="Perpetua" panose="02020502060401020303" pitchFamily="18" charset="0"/>
              </a:rPr>
              <a:t>The Institute of Chartered Accountants of India (ICAI) has formed a new Directorate called Tender Monitoring Directorate to give focused attention to tenders for professional services.</a:t>
            </a:r>
          </a:p>
          <a:p>
            <a:pPr algn="just"/>
            <a:endParaRPr lang="en-IN" altLang="en-US" sz="900" dirty="0">
              <a:latin typeface="Perpetua" panose="02020502060401020303" pitchFamily="18" charset="0"/>
            </a:endParaRPr>
          </a:p>
          <a:p>
            <a:pPr algn="just"/>
            <a:r>
              <a:rPr lang="en-IN" altLang="en-US" sz="3200" dirty="0">
                <a:latin typeface="Perpetua" panose="02020502060401020303" pitchFamily="18" charset="0"/>
              </a:rPr>
              <a:t>The Directorate comprises 17 members of Council and 18 special invitees from outside the Council, and an agency has been appointed by ICAI to track all tenders for professional services published across India.</a:t>
            </a:r>
          </a:p>
        </p:txBody>
      </p:sp>
      <p:pic>
        <p:nvPicPr>
          <p:cNvPr id="9" name="Picture 8"/>
          <p:cNvPicPr/>
          <p:nvPr/>
        </p:nvPicPr>
        <p:blipFill>
          <a:blip r:embed="rId4">
            <a:extLst>
              <a:ext uri="{28A0092B-C50C-407E-A947-70E740481C1C}">
                <a14:useLocalDpi xmlns:a14="http://schemas.microsoft.com/office/drawing/2010/main" val="0"/>
              </a:ext>
            </a:extLst>
          </a:blip>
          <a:srcRect/>
          <a:stretch>
            <a:fillRect/>
          </a:stretch>
        </p:blipFill>
        <p:spPr bwMode="auto">
          <a:xfrm>
            <a:off x="175365" y="1455688"/>
            <a:ext cx="3081402" cy="5433627"/>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187084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992943" y="-6165"/>
            <a:ext cx="14382374" cy="553998"/>
            <a:chOff x="-730068" y="-11180"/>
            <a:chExt cx="10574735" cy="512917"/>
          </a:xfrm>
        </p:grpSpPr>
        <p:pic>
          <p:nvPicPr>
            <p:cNvPr id="12" name="Picture 11"/>
            <p:cNvPicPr>
              <a:picLocks noChangeAspect="1"/>
            </p:cNvPicPr>
            <p:nvPr/>
          </p:nvPicPr>
          <p:blipFill>
            <a:blip r:embed="rId2"/>
            <a:stretch>
              <a:fillRect/>
            </a:stretch>
          </p:blipFill>
          <p:spPr>
            <a:xfrm>
              <a:off x="-600283" y="60083"/>
              <a:ext cx="2211939" cy="390342"/>
            </a:xfrm>
            <a:prstGeom prst="rect">
              <a:avLst/>
            </a:prstGeom>
          </p:spPr>
        </p:pic>
        <p:sp>
          <p:nvSpPr>
            <p:cNvPr id="14" name="TextBox 13"/>
            <p:cNvSpPr txBox="1"/>
            <p:nvPr/>
          </p:nvSpPr>
          <p:spPr>
            <a:xfrm>
              <a:off x="-730068" y="-11180"/>
              <a:ext cx="2784144" cy="512917"/>
            </a:xfrm>
            <a:prstGeom prst="rect">
              <a:avLst/>
            </a:prstGeom>
            <a:noFill/>
            <a:ln>
              <a:noFill/>
            </a:ln>
          </p:spPr>
          <p:txBody>
            <a:bodyPr wrap="square" rtlCol="0">
              <a:spAutoFit/>
            </a:bodyPr>
            <a:lstStyle/>
            <a:p>
              <a:pPr algn="ctr"/>
              <a:r>
                <a:rPr lang="en-US" sz="3000" b="1" i="1" spc="372">
                  <a:solidFill>
                    <a:schemeClr val="bg1"/>
                  </a:solidFill>
                </a:rPr>
                <a:t>ICAI</a:t>
              </a:r>
              <a:endParaRPr lang="en-US" sz="3000" b="1" i="1" spc="372" dirty="0">
                <a:solidFill>
                  <a:schemeClr val="bg1"/>
                </a:solidFill>
              </a:endParaRPr>
            </a:p>
          </p:txBody>
        </p:sp>
        <p:cxnSp>
          <p:nvCxnSpPr>
            <p:cNvPr id="16" name="Straight Connector 15"/>
            <p:cNvCxnSpPr/>
            <p:nvPr/>
          </p:nvCxnSpPr>
          <p:spPr>
            <a:xfrm>
              <a:off x="1559089" y="440998"/>
              <a:ext cx="8285578" cy="0"/>
            </a:xfrm>
            <a:prstGeom prst="line">
              <a:avLst/>
            </a:prstGeom>
            <a:ln w="28575"/>
          </p:spPr>
          <p:style>
            <a:lnRef idx="3">
              <a:schemeClr val="accent5"/>
            </a:lnRef>
            <a:fillRef idx="0">
              <a:schemeClr val="accent5"/>
            </a:fillRef>
            <a:effectRef idx="2">
              <a:schemeClr val="accent5"/>
            </a:effectRef>
            <a:fontRef idx="minor">
              <a:schemeClr val="tx1"/>
            </a:fontRef>
          </p:style>
        </p:cxnSp>
      </p:grpSp>
      <p:sp>
        <p:nvSpPr>
          <p:cNvPr id="18" name="Rectangle 17"/>
          <p:cNvSpPr/>
          <p:nvPr/>
        </p:nvSpPr>
        <p:spPr>
          <a:xfrm>
            <a:off x="2400804" y="75445"/>
            <a:ext cx="9858363" cy="960879"/>
          </a:xfrm>
          <a:prstGeom prst="rect">
            <a:avLst/>
          </a:prstGeom>
        </p:spPr>
        <p:txBody>
          <a:bodyPr wrap="square" lIns="113386" tIns="56693" rIns="113386" bIns="56693">
            <a:spAutoFit/>
          </a:bodyPr>
          <a:lstStyle/>
          <a:p>
            <a:r>
              <a:rPr lang="en-IN" sz="2800" b="1" dirty="0">
                <a:solidFill>
                  <a:schemeClr val="accent2">
                    <a:lumMod val="75000"/>
                  </a:schemeClr>
                </a:solidFill>
                <a:latin typeface="Perpetua" panose="02020502060401020303" pitchFamily="18" charset="0"/>
              </a:rPr>
              <a:t>Professional Development Committee Portal</a:t>
            </a:r>
            <a:endParaRPr lang="en-GB" sz="2800" b="1" dirty="0">
              <a:solidFill>
                <a:schemeClr val="accent2">
                  <a:lumMod val="75000"/>
                </a:schemeClr>
              </a:solidFill>
              <a:latin typeface="Perpetua" panose="02020502060401020303" pitchFamily="18" charset="0"/>
            </a:endParaRPr>
          </a:p>
          <a:p>
            <a:endParaRPr lang="en-US" sz="2700" b="1" spc="372" dirty="0">
              <a:solidFill>
                <a:schemeClr val="accent2">
                  <a:lumMod val="75000"/>
                </a:schemeClr>
              </a:solidFill>
              <a:latin typeface="Perpetua" panose="02020502060401020303" pitchFamily="18" charset="0"/>
              <a:ea typeface="Bookman-Demi" charset="0"/>
              <a:cs typeface="Bookman-Demi" charset="0"/>
            </a:endParaRPr>
          </a:p>
        </p:txBody>
      </p:sp>
      <p:pic>
        <p:nvPicPr>
          <p:cNvPr id="23" name="Picture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2134" y="1698171"/>
            <a:ext cx="4636945" cy="4370120"/>
          </a:xfrm>
          <a:prstGeom prst="rect">
            <a:avLst/>
          </a:prstGeom>
        </p:spPr>
      </p:pic>
      <p:sp>
        <p:nvSpPr>
          <p:cNvPr id="13" name="Rounded Rectangle 12"/>
          <p:cNvSpPr/>
          <p:nvPr/>
        </p:nvSpPr>
        <p:spPr>
          <a:xfrm>
            <a:off x="4083485" y="806840"/>
            <a:ext cx="8089943" cy="6157631"/>
          </a:xfrm>
          <a:prstGeom prst="roundRect">
            <a:avLst/>
          </a:prstGeom>
          <a:ln w="25400">
            <a:solidFill>
              <a:srgbClr val="C92D6B"/>
            </a:solidFill>
          </a:ln>
        </p:spPr>
        <p:style>
          <a:lnRef idx="2">
            <a:schemeClr val="accent5"/>
          </a:lnRef>
          <a:fillRef idx="1">
            <a:schemeClr val="lt1"/>
          </a:fillRef>
          <a:effectRef idx="0">
            <a:schemeClr val="accent5"/>
          </a:effectRef>
          <a:fontRef idx="minor">
            <a:schemeClr val="dk1"/>
          </a:fontRef>
        </p:style>
        <p:txBody>
          <a:bodyPr lIns="113386" tIns="56693" rIns="113386" bIns="56693" rtlCol="0" anchor="ctr"/>
          <a:lstStyle/>
          <a:p>
            <a:pPr algn="just"/>
            <a:endParaRPr lang="en-IN" altLang="en-US" sz="2400" dirty="0">
              <a:latin typeface="Perpetua" panose="02020502060401020303" pitchFamily="18" charset="0"/>
            </a:endParaRPr>
          </a:p>
          <a:p>
            <a:pPr algn="just"/>
            <a:endParaRPr lang="en-IN" altLang="en-US" sz="2400" dirty="0">
              <a:latin typeface="Perpetua" panose="02020502060401020303" pitchFamily="18" charset="0"/>
            </a:endParaRPr>
          </a:p>
          <a:p>
            <a:pPr algn="just"/>
            <a:endParaRPr lang="en-IN" altLang="en-US" sz="2400" dirty="0">
              <a:latin typeface="Perpetua" panose="02020502060401020303" pitchFamily="18" charset="0"/>
            </a:endParaRPr>
          </a:p>
          <a:p>
            <a:pPr algn="just"/>
            <a:endParaRPr lang="en-IN" altLang="en-US" sz="2400" dirty="0">
              <a:latin typeface="Perpetua" panose="02020502060401020303" pitchFamily="18" charset="0"/>
            </a:endParaRPr>
          </a:p>
          <a:p>
            <a:pPr algn="just"/>
            <a:endParaRPr lang="en-IN" altLang="en-US" sz="2400" dirty="0">
              <a:latin typeface="Perpetua" panose="02020502060401020303" pitchFamily="18" charset="0"/>
            </a:endParaRPr>
          </a:p>
          <a:p>
            <a:pPr algn="just"/>
            <a:endParaRPr lang="en-IN" altLang="en-US" sz="2400" dirty="0">
              <a:latin typeface="Perpetua" panose="02020502060401020303" pitchFamily="18" charset="0"/>
            </a:endParaRPr>
          </a:p>
          <a:p>
            <a:pPr algn="just"/>
            <a:endParaRPr lang="en-IN" altLang="en-US" sz="2400" dirty="0">
              <a:latin typeface="Perpetua" panose="02020502060401020303" pitchFamily="18" charset="0"/>
            </a:endParaRPr>
          </a:p>
          <a:p>
            <a:pPr algn="just"/>
            <a:endParaRPr lang="en-IN" altLang="en-US" sz="2400" dirty="0">
              <a:latin typeface="Perpetua" panose="02020502060401020303" pitchFamily="18" charset="0"/>
            </a:endParaRPr>
          </a:p>
          <a:p>
            <a:pPr algn="just"/>
            <a:endParaRPr lang="en-IN" altLang="en-US" sz="2400" dirty="0">
              <a:latin typeface="Perpetua" panose="02020502060401020303" pitchFamily="18" charset="0"/>
            </a:endParaRPr>
          </a:p>
          <a:p>
            <a:pPr algn="just"/>
            <a:r>
              <a:rPr lang="en-IN" altLang="en-US" sz="2400" b="1" dirty="0">
                <a:latin typeface="Perpetua" panose="02020502060401020303" pitchFamily="18" charset="0"/>
              </a:rPr>
              <a:t>All tenders for professional services that are tracked by the agency and scrutinized by the TMD Secretariat are posted on the PD Portal - </a:t>
            </a:r>
            <a:r>
              <a:rPr lang="en-IN" altLang="en-US" sz="2400" b="1" dirty="0">
                <a:latin typeface="Perpetua" panose="02020502060401020303" pitchFamily="18" charset="0"/>
                <a:hlinkClick r:id="rId4"/>
              </a:rPr>
              <a:t>https://www.pdicai.org</a:t>
            </a:r>
            <a:r>
              <a:rPr lang="en-IN" altLang="en-US" sz="2400" b="1" dirty="0">
                <a:latin typeface="Perpetua" panose="02020502060401020303" pitchFamily="18" charset="0"/>
              </a:rPr>
              <a:t> under the head 'Opportunities'.</a:t>
            </a:r>
          </a:p>
          <a:p>
            <a:pPr algn="just"/>
            <a:r>
              <a:rPr lang="en-IN" altLang="en-US" sz="2400" b="1" dirty="0">
                <a:latin typeface="Perpetua" panose="02020502060401020303" pitchFamily="18" charset="0"/>
              </a:rPr>
              <a:t>This portal enables members of the ICAI to respond to tenders which are open to other professionals as well.</a:t>
            </a:r>
          </a:p>
          <a:p>
            <a:pPr algn="just"/>
            <a:endParaRPr lang="en-IN" altLang="en-US" sz="3200" dirty="0">
              <a:latin typeface="Perpetua" panose="02020502060401020303" pitchFamily="18" charset="0"/>
            </a:endParaRPr>
          </a:p>
        </p:txBody>
      </p:sp>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84526" y="1114816"/>
            <a:ext cx="7014575" cy="2919473"/>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17" name="Picture 16">
            <a:extLst>
              <a:ext uri="{FF2B5EF4-FFF2-40B4-BE49-F238E27FC236}">
                <a16:creationId xmlns:a16="http://schemas.microsoft.com/office/drawing/2014/main" id="{E952A1F6-C620-4A86-89D5-6D96CF664BFC}"/>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a:off x="463137" y="1900052"/>
            <a:ext cx="3443111" cy="3158834"/>
          </a:xfrm>
          <a:prstGeom prst="ellipse">
            <a:avLst/>
          </a:prstGeom>
          <a:ln>
            <a:noFill/>
          </a:ln>
          <a:effectLst>
            <a:softEdge rad="112500"/>
          </a:effectLst>
        </p:spPr>
      </p:pic>
    </p:spTree>
    <p:extLst>
      <p:ext uri="{BB962C8B-B14F-4D97-AF65-F5344CB8AC3E}">
        <p14:creationId xmlns:p14="http://schemas.microsoft.com/office/powerpoint/2010/main" val="10937267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992943" y="65087"/>
            <a:ext cx="14382374" cy="663759"/>
            <a:chOff x="-730068" y="-11180"/>
            <a:chExt cx="10574735" cy="614538"/>
          </a:xfrm>
        </p:grpSpPr>
        <p:pic>
          <p:nvPicPr>
            <p:cNvPr id="12" name="Picture 11"/>
            <p:cNvPicPr>
              <a:picLocks noChangeAspect="1"/>
            </p:cNvPicPr>
            <p:nvPr/>
          </p:nvPicPr>
          <p:blipFill>
            <a:blip r:embed="rId2"/>
            <a:stretch>
              <a:fillRect/>
            </a:stretch>
          </p:blipFill>
          <p:spPr>
            <a:xfrm>
              <a:off x="-600283" y="60083"/>
              <a:ext cx="2211939" cy="390342"/>
            </a:xfrm>
            <a:prstGeom prst="rect">
              <a:avLst/>
            </a:prstGeom>
          </p:spPr>
        </p:pic>
        <p:sp>
          <p:nvSpPr>
            <p:cNvPr id="14" name="TextBox 13"/>
            <p:cNvSpPr txBox="1"/>
            <p:nvPr/>
          </p:nvSpPr>
          <p:spPr>
            <a:xfrm>
              <a:off x="-730068" y="-11180"/>
              <a:ext cx="2784144" cy="512917"/>
            </a:xfrm>
            <a:prstGeom prst="rect">
              <a:avLst/>
            </a:prstGeom>
            <a:noFill/>
            <a:ln>
              <a:noFill/>
            </a:ln>
          </p:spPr>
          <p:txBody>
            <a:bodyPr wrap="square" rtlCol="0">
              <a:spAutoFit/>
            </a:bodyPr>
            <a:lstStyle/>
            <a:p>
              <a:pPr algn="ctr"/>
              <a:r>
                <a:rPr lang="en-US" sz="3000" b="1" i="1" spc="372" dirty="0">
                  <a:solidFill>
                    <a:schemeClr val="bg1"/>
                  </a:solidFill>
                </a:rPr>
                <a:t>ICAI</a:t>
              </a:r>
            </a:p>
          </p:txBody>
        </p:sp>
        <p:cxnSp>
          <p:nvCxnSpPr>
            <p:cNvPr id="16" name="Straight Connector 15"/>
            <p:cNvCxnSpPr/>
            <p:nvPr/>
          </p:nvCxnSpPr>
          <p:spPr>
            <a:xfrm>
              <a:off x="1559089" y="603358"/>
              <a:ext cx="8285578" cy="0"/>
            </a:xfrm>
            <a:prstGeom prst="line">
              <a:avLst/>
            </a:prstGeom>
            <a:ln w="28575"/>
          </p:spPr>
          <p:style>
            <a:lnRef idx="3">
              <a:schemeClr val="accent5"/>
            </a:lnRef>
            <a:fillRef idx="0">
              <a:schemeClr val="accent5"/>
            </a:fillRef>
            <a:effectRef idx="2">
              <a:schemeClr val="accent5"/>
            </a:effectRef>
            <a:fontRef idx="minor">
              <a:schemeClr val="tx1"/>
            </a:fontRef>
          </p:style>
        </p:cxnSp>
      </p:grpSp>
      <p:sp>
        <p:nvSpPr>
          <p:cNvPr id="18" name="Rectangle 17"/>
          <p:cNvSpPr/>
          <p:nvPr/>
        </p:nvSpPr>
        <p:spPr>
          <a:xfrm>
            <a:off x="2400804" y="75445"/>
            <a:ext cx="9858363" cy="529992"/>
          </a:xfrm>
          <a:prstGeom prst="rect">
            <a:avLst/>
          </a:prstGeom>
        </p:spPr>
        <p:txBody>
          <a:bodyPr wrap="square" lIns="113386" tIns="56693" rIns="113386" bIns="56693">
            <a:spAutoFit/>
          </a:bodyPr>
          <a:lstStyle/>
          <a:p>
            <a:endParaRPr lang="en-US" sz="2700" b="1" spc="372" dirty="0">
              <a:solidFill>
                <a:schemeClr val="accent2">
                  <a:lumMod val="75000"/>
                </a:schemeClr>
              </a:solidFill>
              <a:latin typeface="Perpetua" panose="02020502060401020303" pitchFamily="18" charset="0"/>
              <a:ea typeface="Bookman-Demi" charset="0"/>
              <a:cs typeface="Bookman-Demi" charset="0"/>
            </a:endParaRPr>
          </a:p>
        </p:txBody>
      </p:sp>
      <p:pic>
        <p:nvPicPr>
          <p:cNvPr id="23" name="Picture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5210" y="1315233"/>
            <a:ext cx="4708695" cy="4935255"/>
          </a:xfrm>
          <a:prstGeom prst="rect">
            <a:avLst/>
          </a:prstGeom>
        </p:spPr>
      </p:pic>
      <p:sp>
        <p:nvSpPr>
          <p:cNvPr id="13" name="Rounded Rectangle 12"/>
          <p:cNvSpPr/>
          <p:nvPr/>
        </p:nvSpPr>
        <p:spPr>
          <a:xfrm>
            <a:off x="4083485" y="806840"/>
            <a:ext cx="8089943" cy="6157631"/>
          </a:xfrm>
          <a:prstGeom prst="roundRect">
            <a:avLst/>
          </a:prstGeom>
          <a:ln w="25400">
            <a:solidFill>
              <a:srgbClr val="C92D6B"/>
            </a:solidFill>
          </a:ln>
        </p:spPr>
        <p:style>
          <a:lnRef idx="2">
            <a:schemeClr val="accent5"/>
          </a:lnRef>
          <a:fillRef idx="1">
            <a:schemeClr val="lt1"/>
          </a:fillRef>
          <a:effectRef idx="0">
            <a:schemeClr val="accent5"/>
          </a:effectRef>
          <a:fontRef idx="minor">
            <a:schemeClr val="dk1"/>
          </a:fontRef>
        </p:style>
        <p:txBody>
          <a:bodyPr lIns="113386" tIns="56693" rIns="113386" bIns="56693" rtlCol="0" anchor="ctr"/>
          <a:lstStyle/>
          <a:p>
            <a:pPr algn="just"/>
            <a:r>
              <a:rPr lang="en-IN" altLang="en-US" sz="3200" dirty="0">
                <a:latin typeface="Perpetua" panose="02020502060401020303" pitchFamily="18" charset="0"/>
              </a:rPr>
              <a:t>If the ICAI notices any unfairness, restrictive conditions, conflict, or non-prescription of minimum fees in case of areas exclusive to Chartered Accountants such as audit and attestation services, they make representations to the organization and advise them to modify their tender.</a:t>
            </a:r>
          </a:p>
          <a:p>
            <a:pPr algn="just"/>
            <a:r>
              <a:rPr lang="en-IN" altLang="en-US" sz="3200" dirty="0">
                <a:latin typeface="Perpetua" panose="02020502060401020303" pitchFamily="18" charset="0"/>
              </a:rPr>
              <a:t>This ensures that all tenders are fair and transparent, allowing members of the ICAI to compete on an equal footing with other professionals.</a:t>
            </a:r>
          </a:p>
          <a:p>
            <a:pPr algn="just"/>
            <a:endParaRPr lang="en-IN" altLang="en-US" sz="3200" dirty="0">
              <a:latin typeface="Perpetua" panose="02020502060401020303" pitchFamily="18" charset="0"/>
            </a:endParaRPr>
          </a:p>
        </p:txBody>
      </p:sp>
      <p:pic>
        <p:nvPicPr>
          <p:cNvPr id="17" name="Picture 16"/>
          <p:cNvPicPr/>
          <p:nvPr/>
        </p:nvPicPr>
        <p:blipFill>
          <a:blip r:embed="rId4">
            <a:extLst>
              <a:ext uri="{28A0092B-C50C-407E-A947-70E740481C1C}">
                <a14:useLocalDpi xmlns:a14="http://schemas.microsoft.com/office/drawing/2010/main" val="0"/>
              </a:ext>
            </a:extLst>
          </a:blip>
          <a:srcRect/>
          <a:stretch>
            <a:fillRect/>
          </a:stretch>
        </p:blipFill>
        <p:spPr bwMode="auto">
          <a:xfrm>
            <a:off x="377461" y="1799401"/>
            <a:ext cx="3237992" cy="3123327"/>
          </a:xfrm>
          <a:prstGeom prst="rect">
            <a:avLst/>
          </a:prstGeom>
          <a:noFill/>
          <a:ln>
            <a:noFill/>
          </a:ln>
          <a:effectLst>
            <a:softEdge rad="635000"/>
          </a:effectLst>
        </p:spPr>
      </p:pic>
      <p:sp>
        <p:nvSpPr>
          <p:cNvPr id="15" name="Rectangle 14"/>
          <p:cNvSpPr/>
          <p:nvPr/>
        </p:nvSpPr>
        <p:spPr>
          <a:xfrm>
            <a:off x="2191966" y="43658"/>
            <a:ext cx="8818412" cy="830997"/>
          </a:xfrm>
          <a:prstGeom prst="rect">
            <a:avLst/>
          </a:prstGeom>
        </p:spPr>
        <p:txBody>
          <a:bodyPr wrap="square">
            <a:spAutoFit/>
          </a:bodyPr>
          <a:lstStyle/>
          <a:p>
            <a:pPr algn="ctr"/>
            <a:r>
              <a:rPr lang="en-GB" sz="4800" b="1" dirty="0">
                <a:solidFill>
                  <a:schemeClr val="accent2">
                    <a:lumMod val="75000"/>
                  </a:schemeClr>
                </a:solidFill>
                <a:latin typeface="Perpetua" panose="02020502060401020303" pitchFamily="18" charset="0"/>
              </a:rPr>
              <a:t>Fairness in Tenders</a:t>
            </a:r>
          </a:p>
        </p:txBody>
      </p:sp>
    </p:spTree>
    <p:extLst>
      <p:ext uri="{BB962C8B-B14F-4D97-AF65-F5344CB8AC3E}">
        <p14:creationId xmlns:p14="http://schemas.microsoft.com/office/powerpoint/2010/main" val="857280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992943" y="65087"/>
            <a:ext cx="14382374" cy="663759"/>
            <a:chOff x="-730068" y="-11180"/>
            <a:chExt cx="10574735" cy="614538"/>
          </a:xfrm>
        </p:grpSpPr>
        <p:pic>
          <p:nvPicPr>
            <p:cNvPr id="12" name="Picture 11"/>
            <p:cNvPicPr>
              <a:picLocks noChangeAspect="1"/>
            </p:cNvPicPr>
            <p:nvPr/>
          </p:nvPicPr>
          <p:blipFill>
            <a:blip r:embed="rId2"/>
            <a:stretch>
              <a:fillRect/>
            </a:stretch>
          </p:blipFill>
          <p:spPr>
            <a:xfrm>
              <a:off x="-600283" y="60083"/>
              <a:ext cx="2211939" cy="390342"/>
            </a:xfrm>
            <a:prstGeom prst="rect">
              <a:avLst/>
            </a:prstGeom>
          </p:spPr>
        </p:pic>
        <p:sp>
          <p:nvSpPr>
            <p:cNvPr id="14" name="TextBox 13"/>
            <p:cNvSpPr txBox="1"/>
            <p:nvPr/>
          </p:nvSpPr>
          <p:spPr>
            <a:xfrm>
              <a:off x="-730068" y="-11180"/>
              <a:ext cx="2784144" cy="512917"/>
            </a:xfrm>
            <a:prstGeom prst="rect">
              <a:avLst/>
            </a:prstGeom>
            <a:noFill/>
            <a:ln>
              <a:noFill/>
            </a:ln>
          </p:spPr>
          <p:txBody>
            <a:bodyPr wrap="square" rtlCol="0">
              <a:spAutoFit/>
            </a:bodyPr>
            <a:lstStyle/>
            <a:p>
              <a:pPr algn="ctr"/>
              <a:r>
                <a:rPr lang="en-US" sz="3000" b="1" i="1" spc="372" dirty="0">
                  <a:solidFill>
                    <a:schemeClr val="bg1"/>
                  </a:solidFill>
                </a:rPr>
                <a:t>ICAI</a:t>
              </a:r>
            </a:p>
          </p:txBody>
        </p:sp>
        <p:cxnSp>
          <p:nvCxnSpPr>
            <p:cNvPr id="16" name="Straight Connector 15"/>
            <p:cNvCxnSpPr/>
            <p:nvPr/>
          </p:nvCxnSpPr>
          <p:spPr>
            <a:xfrm>
              <a:off x="1559089" y="603358"/>
              <a:ext cx="8285578" cy="0"/>
            </a:xfrm>
            <a:prstGeom prst="line">
              <a:avLst/>
            </a:prstGeom>
            <a:ln w="28575"/>
          </p:spPr>
          <p:style>
            <a:lnRef idx="3">
              <a:schemeClr val="accent5"/>
            </a:lnRef>
            <a:fillRef idx="0">
              <a:schemeClr val="accent5"/>
            </a:fillRef>
            <a:effectRef idx="2">
              <a:schemeClr val="accent5"/>
            </a:effectRef>
            <a:fontRef idx="minor">
              <a:schemeClr val="tx1"/>
            </a:fontRef>
          </p:style>
        </p:cxnSp>
      </p:grpSp>
      <p:sp>
        <p:nvSpPr>
          <p:cNvPr id="18" name="Rectangle 17"/>
          <p:cNvSpPr/>
          <p:nvPr/>
        </p:nvSpPr>
        <p:spPr>
          <a:xfrm>
            <a:off x="2400804" y="75445"/>
            <a:ext cx="9858363" cy="529992"/>
          </a:xfrm>
          <a:prstGeom prst="rect">
            <a:avLst/>
          </a:prstGeom>
        </p:spPr>
        <p:txBody>
          <a:bodyPr wrap="square" lIns="113386" tIns="56693" rIns="113386" bIns="56693">
            <a:spAutoFit/>
          </a:bodyPr>
          <a:lstStyle/>
          <a:p>
            <a:endParaRPr lang="en-US" sz="2700" b="1" spc="372" dirty="0">
              <a:solidFill>
                <a:schemeClr val="accent2">
                  <a:lumMod val="75000"/>
                </a:schemeClr>
              </a:solidFill>
              <a:latin typeface="Perpetua" panose="02020502060401020303" pitchFamily="18" charset="0"/>
              <a:ea typeface="Bookman-Demi" charset="0"/>
              <a:cs typeface="Bookman-Demi" charset="0"/>
            </a:endParaRPr>
          </a:p>
        </p:txBody>
      </p:sp>
      <p:pic>
        <p:nvPicPr>
          <p:cNvPr id="23" name="Picture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2564" y="1315233"/>
            <a:ext cx="4746049" cy="5022937"/>
          </a:xfrm>
          <a:prstGeom prst="rect">
            <a:avLst/>
          </a:prstGeom>
        </p:spPr>
      </p:pic>
      <p:sp>
        <p:nvSpPr>
          <p:cNvPr id="13" name="Rounded Rectangle 12"/>
          <p:cNvSpPr/>
          <p:nvPr/>
        </p:nvSpPr>
        <p:spPr>
          <a:xfrm>
            <a:off x="4083485" y="806840"/>
            <a:ext cx="8089943" cy="6157631"/>
          </a:xfrm>
          <a:prstGeom prst="roundRect">
            <a:avLst/>
          </a:prstGeom>
          <a:ln w="25400">
            <a:solidFill>
              <a:srgbClr val="C92D6B"/>
            </a:solidFill>
          </a:ln>
        </p:spPr>
        <p:style>
          <a:lnRef idx="2">
            <a:schemeClr val="accent5"/>
          </a:lnRef>
          <a:fillRef idx="1">
            <a:schemeClr val="lt1"/>
          </a:fillRef>
          <a:effectRef idx="0">
            <a:schemeClr val="accent5"/>
          </a:effectRef>
          <a:fontRef idx="minor">
            <a:schemeClr val="dk1"/>
          </a:fontRef>
        </p:style>
        <p:txBody>
          <a:bodyPr lIns="113386" tIns="56693" rIns="113386" bIns="56693" rtlCol="0" anchor="ctr"/>
          <a:lstStyle/>
          <a:p>
            <a:pPr algn="just"/>
            <a:r>
              <a:rPr lang="en-IN" altLang="en-US" sz="2800" dirty="0">
                <a:latin typeface="Perpetua" panose="02020502060401020303" pitchFamily="18" charset="0"/>
              </a:rPr>
              <a:t>The Tender Monitoring Directorate represents to the tenderers calling upon them to –</a:t>
            </a:r>
          </a:p>
          <a:p>
            <a:pPr marL="457200" indent="-457200" algn="just">
              <a:buFont typeface="Arial" panose="020B0604020202020204" pitchFamily="34" charset="0"/>
              <a:buChar char="•"/>
            </a:pPr>
            <a:r>
              <a:rPr lang="en-IN" altLang="en-US" sz="2800" dirty="0">
                <a:latin typeface="Perpetua" panose="02020502060401020303" pitchFamily="18" charset="0"/>
              </a:rPr>
              <a:t>Follow ICAI guidelines</a:t>
            </a:r>
          </a:p>
          <a:p>
            <a:pPr marL="457200" indent="-457200" algn="just">
              <a:buFont typeface="Arial" panose="020B0604020202020204" pitchFamily="34" charset="0"/>
              <a:buChar char="•"/>
            </a:pPr>
            <a:r>
              <a:rPr lang="en-IN" altLang="en-US" sz="2800" dirty="0">
                <a:latin typeface="Perpetua" panose="02020502060401020303" pitchFamily="18" charset="0"/>
              </a:rPr>
              <a:t>Keep unrestrictive eligibility conditions</a:t>
            </a:r>
          </a:p>
          <a:p>
            <a:pPr marL="457200" indent="-457200" algn="just">
              <a:buFont typeface="Arial" panose="020B0604020202020204" pitchFamily="34" charset="0"/>
              <a:buChar char="•"/>
            </a:pPr>
            <a:r>
              <a:rPr lang="en-IN" altLang="en-US" sz="2800" dirty="0">
                <a:latin typeface="Perpetua" panose="02020502060401020303" pitchFamily="18" charset="0"/>
              </a:rPr>
              <a:t>Adopt Fixed Cost or Quality &amp; Cost based Selection method</a:t>
            </a:r>
          </a:p>
          <a:p>
            <a:pPr marL="457200" indent="-457200" algn="just">
              <a:buFont typeface="Arial" panose="020B0604020202020204" pitchFamily="34" charset="0"/>
              <a:buChar char="•"/>
            </a:pPr>
            <a:r>
              <a:rPr lang="en-IN" altLang="en-US" sz="2800" dirty="0">
                <a:latin typeface="Perpetua" panose="02020502060401020303" pitchFamily="18" charset="0"/>
              </a:rPr>
              <a:t>Approach PD Committee for panel</a:t>
            </a:r>
          </a:p>
          <a:p>
            <a:pPr algn="just"/>
            <a:r>
              <a:rPr lang="en-IN" altLang="en-US" sz="2800" dirty="0">
                <a:latin typeface="Perpetua" panose="02020502060401020303" pitchFamily="18" charset="0"/>
              </a:rPr>
              <a:t>Tenderers for audit services are no longer required to go by Least cost method, as per revised Manual issued by Ministry of Finance, Government of India.</a:t>
            </a:r>
          </a:p>
          <a:p>
            <a:pPr algn="just"/>
            <a:r>
              <a:rPr lang="en-IN" altLang="en-US" sz="2800" dirty="0">
                <a:latin typeface="Perpetua" panose="02020502060401020303" pitchFamily="18" charset="0"/>
              </a:rPr>
              <a:t>Members are educated about adherence to Code of Ethics in the matter of responding to tenders</a:t>
            </a:r>
          </a:p>
        </p:txBody>
      </p:sp>
      <p:sp>
        <p:nvSpPr>
          <p:cNvPr id="15" name="Rectangle 14"/>
          <p:cNvSpPr/>
          <p:nvPr/>
        </p:nvSpPr>
        <p:spPr>
          <a:xfrm>
            <a:off x="2191966" y="43658"/>
            <a:ext cx="8818412" cy="707886"/>
          </a:xfrm>
          <a:prstGeom prst="rect">
            <a:avLst/>
          </a:prstGeom>
        </p:spPr>
        <p:txBody>
          <a:bodyPr wrap="square">
            <a:spAutoFit/>
          </a:bodyPr>
          <a:lstStyle/>
          <a:p>
            <a:pPr algn="ctr"/>
            <a:r>
              <a:rPr lang="en-IN" sz="4000" b="1" dirty="0">
                <a:solidFill>
                  <a:schemeClr val="accent2">
                    <a:lumMod val="75000"/>
                  </a:schemeClr>
                </a:solidFill>
                <a:latin typeface="Perpetua" panose="02020502060401020303" pitchFamily="18" charset="0"/>
              </a:rPr>
              <a:t>Role </a:t>
            </a:r>
            <a:r>
              <a:rPr lang="en-IN" sz="4000" b="1">
                <a:solidFill>
                  <a:schemeClr val="accent2">
                    <a:lumMod val="75000"/>
                  </a:schemeClr>
                </a:solidFill>
                <a:latin typeface="Perpetua" panose="02020502060401020303" pitchFamily="18" charset="0"/>
              </a:rPr>
              <a:t>of  Tender </a:t>
            </a:r>
            <a:r>
              <a:rPr lang="en-IN" sz="4000" b="1" dirty="0">
                <a:solidFill>
                  <a:schemeClr val="accent2">
                    <a:lumMod val="75000"/>
                  </a:schemeClr>
                </a:solidFill>
                <a:latin typeface="Perpetua" panose="02020502060401020303" pitchFamily="18" charset="0"/>
              </a:rPr>
              <a:t>Monitoring Directorate</a:t>
            </a:r>
            <a:endParaRPr lang="en-GB" sz="4000" b="1" dirty="0">
              <a:solidFill>
                <a:schemeClr val="accent2">
                  <a:lumMod val="75000"/>
                </a:schemeClr>
              </a:solidFill>
              <a:latin typeface="Perpetua" panose="02020502060401020303" pitchFamily="18" charset="0"/>
            </a:endParaRPr>
          </a:p>
        </p:txBody>
      </p:sp>
      <p:pic>
        <p:nvPicPr>
          <p:cNvPr id="19" name="Picture 18"/>
          <p:cNvPicPr/>
          <p:nvPr/>
        </p:nvPicPr>
        <p:blipFill>
          <a:blip r:embed="rId4">
            <a:extLst>
              <a:ext uri="{28A0092B-C50C-407E-A947-70E740481C1C}">
                <a14:useLocalDpi xmlns:a14="http://schemas.microsoft.com/office/drawing/2010/main" val="0"/>
              </a:ext>
            </a:extLst>
          </a:blip>
          <a:srcRect/>
          <a:stretch>
            <a:fillRect/>
          </a:stretch>
        </p:blipFill>
        <p:spPr bwMode="auto">
          <a:xfrm>
            <a:off x="288099" y="1315233"/>
            <a:ext cx="3795386" cy="4058434"/>
          </a:xfrm>
          <a:prstGeom prst="ellipse">
            <a:avLst/>
          </a:prstGeom>
          <a:ln>
            <a:noFill/>
          </a:ln>
          <a:effectLst>
            <a:softEdge rad="635000"/>
          </a:effectLst>
        </p:spPr>
      </p:pic>
    </p:spTree>
    <p:extLst>
      <p:ext uri="{BB962C8B-B14F-4D97-AF65-F5344CB8AC3E}">
        <p14:creationId xmlns:p14="http://schemas.microsoft.com/office/powerpoint/2010/main" val="2226922399"/>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1969</TotalTime>
  <Words>2154</Words>
  <Application>Microsoft Office PowerPoint</Application>
  <PresentationFormat>Custom</PresentationFormat>
  <Paragraphs>164</Paragraphs>
  <Slides>25</Slides>
  <Notes>4</Notes>
  <HiddenSlides>0</HiddenSlides>
  <MMClips>0</MMClips>
  <ScaleCrop>false</ScaleCrop>
  <HeadingPairs>
    <vt:vector size="6" baseType="variant">
      <vt:variant>
        <vt:lpstr>Fonts Used</vt:lpstr>
      </vt:variant>
      <vt:variant>
        <vt:i4>15</vt:i4>
      </vt:variant>
      <vt:variant>
        <vt:lpstr>Theme</vt:lpstr>
      </vt:variant>
      <vt:variant>
        <vt:i4>2</vt:i4>
      </vt:variant>
      <vt:variant>
        <vt:lpstr>Slide Titles</vt:lpstr>
      </vt:variant>
      <vt:variant>
        <vt:i4>25</vt:i4>
      </vt:variant>
    </vt:vector>
  </HeadingPairs>
  <TitlesOfParts>
    <vt:vector size="42" baseType="lpstr">
      <vt:lpstr>Algerian</vt:lpstr>
      <vt:lpstr>Arial</vt:lpstr>
      <vt:lpstr>Arial Black</vt:lpstr>
      <vt:lpstr>Bookman-Demi</vt:lpstr>
      <vt:lpstr>Brush Script MT</vt:lpstr>
      <vt:lpstr>Calibri</vt:lpstr>
      <vt:lpstr>Calibri Light</vt:lpstr>
      <vt:lpstr>Cambria</vt:lpstr>
      <vt:lpstr>Century Gothic</vt:lpstr>
      <vt:lpstr>Perpetua</vt:lpstr>
      <vt:lpstr>Segoe UI</vt:lpstr>
      <vt:lpstr>Times New Roman</vt:lpstr>
      <vt:lpstr>Verdana</vt:lpstr>
      <vt:lpstr>Wingdings</vt:lpstr>
      <vt:lpstr>Wingdings 3</vt:lpstr>
      <vt:lpstr>Office Theme</vt:lpstr>
      <vt:lpstr>Ion</vt:lpstr>
      <vt:lpstr>PowerPoint Presentation</vt:lpstr>
      <vt:lpstr>Minimum Recommended  Scale of Fees for the Professional Assignments done by the Chartered Accountants </vt:lpstr>
      <vt:lpstr>Minimum Recommended  Scale of Fees for the Professional Assignments done by the Chartered Accountants (as on 11.02.2020)</vt:lpstr>
      <vt:lpstr>Minimum Recommended  Scale of Fees for the Professional Assignments done by the Chartered Accountants (as on 11.02.2020)</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Guidance on Tenders</vt:lpstr>
      <vt:lpstr>PowerPoint Presentation</vt:lpstr>
      <vt:lpstr>PowerPoint Presentation</vt:lpstr>
      <vt:lpstr>Certain  Revised Provisions</vt:lpstr>
      <vt:lpstr>PowerPoint Presentation</vt:lpstr>
      <vt:lpstr>Changes in Professional Appointment (Section 320)</vt:lpstr>
      <vt:lpstr>Contingent Fees (Sections 330, 410.9, 905.6)</vt:lpstr>
      <vt:lpstr>Commentary Under Clauses (3) and (4) – Part - I, First Schedule</vt:lpstr>
      <vt:lpstr>PowerPoint Presentation</vt:lpstr>
      <vt:lpstr>CHARGING FEES ON PERCENTAGE BASIS</vt:lpstr>
      <vt:lpstr>IMPORTANT POINTS</vt:lpstr>
      <vt:lpstr>The Council has under Regulation 192 prescribed exceptions to the general rule of bar on charging fee on percentage basis. Exceptions – Regulation 192 of Chartered Accountants Regulation 1988-</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priyanshu.malhotra@icai.in</cp:lastModifiedBy>
  <cp:revision>239</cp:revision>
  <dcterms:created xsi:type="dcterms:W3CDTF">2018-06-07T06:18:33Z</dcterms:created>
  <dcterms:modified xsi:type="dcterms:W3CDTF">2023-06-09T06:57:28Z</dcterms:modified>
</cp:coreProperties>
</file>